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89" r:id="rId4"/>
    <p:sldId id="290" r:id="rId5"/>
    <p:sldId id="257" r:id="rId6"/>
    <p:sldId id="296" r:id="rId7"/>
    <p:sldId id="269" r:id="rId8"/>
    <p:sldId id="301" r:id="rId9"/>
    <p:sldId id="302" r:id="rId10"/>
    <p:sldId id="303" r:id="rId11"/>
    <p:sldId id="292" r:id="rId12"/>
    <p:sldId id="294" r:id="rId13"/>
    <p:sldId id="304" r:id="rId14"/>
    <p:sldId id="295" r:id="rId15"/>
    <p:sldId id="258" r:id="rId16"/>
    <p:sldId id="273" r:id="rId17"/>
    <p:sldId id="288" r:id="rId18"/>
    <p:sldId id="276" r:id="rId19"/>
    <p:sldId id="285" r:id="rId20"/>
    <p:sldId id="282" r:id="rId21"/>
    <p:sldId id="286" r:id="rId22"/>
    <p:sldId id="287" r:id="rId23"/>
    <p:sldId id="274" r:id="rId24"/>
    <p:sldId id="271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ACikacNfFGYmpQUgA/JVidTOf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99E05-F091-410C-A314-B26D9680EE40}" v="283" dt="2023-04-14T17:47:07.115"/>
    <p1510:client id="{24B47867-32E8-4BEB-B460-BA7EDA7A958D}" v="1648" dt="2023-04-15T14:48:17.091"/>
    <p1510:client id="{BEC867F6-01E1-4C79-B269-BCF49AA65902}" v="6" dt="2023-04-14T13:42:06.496"/>
    <p1510:client id="{C543C009-D5DF-4070-A324-58D594797957}" v="21" dt="2023-04-14T18:46:26.275"/>
    <p1510:client id="{E7BE8699-430F-4B81-804E-D16991345893}" v="35" dt="2023-04-15T18:15:16.616"/>
    <p1510:client id="{F6B004C3-E44D-4172-BA01-B78177377ACA}" v="14" dt="2023-04-14T16:39:20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48"/>
  </p:normalViewPr>
  <p:slideViewPr>
    <p:cSldViewPr snapToGrid="0">
      <p:cViewPr varScale="1">
        <p:scale>
          <a:sx n="82" d="100"/>
          <a:sy n="82" d="100"/>
        </p:scale>
        <p:origin x="8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Silva dos Santos" clId="Web-{E7BE8699-430F-4B81-804E-D16991345893}"/>
    <pc:docChg chg="addSld delSld modSld">
      <pc:chgData name="Gabriel Silva dos Santos" userId="" providerId="" clId="Web-{E7BE8699-430F-4B81-804E-D16991345893}" dt="2023-04-15T18:15:16.616" v="7" actId="14100"/>
      <pc:docMkLst>
        <pc:docMk/>
      </pc:docMkLst>
      <pc:sldChg chg="new del">
        <pc:chgData name="Gabriel Silva dos Santos" userId="" providerId="" clId="Web-{E7BE8699-430F-4B81-804E-D16991345893}" dt="2023-04-15T18:11:47.032" v="1"/>
        <pc:sldMkLst>
          <pc:docMk/>
          <pc:sldMk cId="358503165" sldId="296"/>
        </pc:sldMkLst>
      </pc:sldChg>
      <pc:sldChg chg="addSp delSp modSp add replId">
        <pc:chgData name="Gabriel Silva dos Santos" userId="" providerId="" clId="Web-{E7BE8699-430F-4B81-804E-D16991345893}" dt="2023-04-15T18:15:16.616" v="7" actId="14100"/>
        <pc:sldMkLst>
          <pc:docMk/>
          <pc:sldMk cId="3426937074" sldId="296"/>
        </pc:sldMkLst>
        <pc:picChg chg="del">
          <ac:chgData name="Gabriel Silva dos Santos" userId="" providerId="" clId="Web-{E7BE8699-430F-4B81-804E-D16991345893}" dt="2023-04-15T18:11:51.845" v="3"/>
          <ac:picMkLst>
            <pc:docMk/>
            <pc:sldMk cId="3426937074" sldId="296"/>
            <ac:picMk id="3" creationId="{0F8F35DA-2B3A-7650-3474-D27A3B382DB5}"/>
          </ac:picMkLst>
        </pc:picChg>
        <pc:picChg chg="add mod">
          <ac:chgData name="Gabriel Silva dos Santos" userId="" providerId="" clId="Web-{E7BE8699-430F-4B81-804E-D16991345893}" dt="2023-04-15T18:15:16.616" v="7" actId="14100"/>
          <ac:picMkLst>
            <pc:docMk/>
            <pc:sldMk cId="3426937074" sldId="296"/>
            <ac:picMk id="4" creationId="{BA3F582B-4000-E767-8040-E1D70484A0B0}"/>
          </ac:picMkLst>
        </pc:picChg>
      </pc:sldChg>
    </pc:docChg>
  </pc:docChgLst>
  <pc:docChgLst>
    <pc:chgData name="Gabriel Silva dos Santos" userId="7hzwyr1a/SOWpNgDWfxYkwfykUGibLra1XUErixyTNw=" providerId="None" clId="Web-{BEC867F6-01E1-4C79-B269-BCF49AA65902}"/>
    <pc:docChg chg="modSld">
      <pc:chgData name="Gabriel Silva dos Santos" userId="7hzwyr1a/SOWpNgDWfxYkwfykUGibLra1XUErixyTNw=" providerId="None" clId="Web-{BEC867F6-01E1-4C79-B269-BCF49AA65902}" dt="2023-04-14T13:42:06.496" v="5" actId="1076"/>
      <pc:docMkLst>
        <pc:docMk/>
      </pc:docMkLst>
      <pc:sldChg chg="modSp">
        <pc:chgData name="Gabriel Silva dos Santos" userId="7hzwyr1a/SOWpNgDWfxYkwfykUGibLra1XUErixyTNw=" providerId="None" clId="Web-{BEC867F6-01E1-4C79-B269-BCF49AA65902}" dt="2023-04-14T13:42:06.496" v="5" actId="1076"/>
        <pc:sldMkLst>
          <pc:docMk/>
          <pc:sldMk cId="0" sldId="257"/>
        </pc:sldMkLst>
        <pc:spChg chg="mod">
          <ac:chgData name="Gabriel Silva dos Santos" userId="7hzwyr1a/SOWpNgDWfxYkwfykUGibLra1XUErixyTNw=" providerId="None" clId="Web-{BEC867F6-01E1-4C79-B269-BCF49AA65902}" dt="2023-04-14T13:42:06.496" v="5" actId="1076"/>
          <ac:spMkLst>
            <pc:docMk/>
            <pc:sldMk cId="0" sldId="257"/>
            <ac:spMk id="2" creationId="{AED9747C-D242-D151-038D-E9F40E2EAC18}"/>
          </ac:spMkLst>
        </pc:spChg>
      </pc:sldChg>
    </pc:docChg>
  </pc:docChgLst>
  <pc:docChgLst>
    <pc:chgData name="Gabriel Silva dos Santos" userId="7hzwyr1a/SOWpNgDWfxYkwfykUGibLra1XUErixyTNw=" providerId="None" clId="Web-{0B199E05-F091-410C-A314-B26D9680EE40}"/>
    <pc:docChg chg="addSld delSld modSld sldOrd">
      <pc:chgData name="Gabriel Silva dos Santos" userId="7hzwyr1a/SOWpNgDWfxYkwfykUGibLra1XUErixyTNw=" providerId="None" clId="Web-{0B199E05-F091-410C-A314-B26D9680EE40}" dt="2023-04-14T17:47:07.115" v="299" actId="1076"/>
      <pc:docMkLst>
        <pc:docMk/>
      </pc:docMkLst>
      <pc:sldChg chg="ord">
        <pc:chgData name="Gabriel Silva dos Santos" userId="7hzwyr1a/SOWpNgDWfxYkwfykUGibLra1XUErixyTNw=" providerId="None" clId="Web-{0B199E05-F091-410C-A314-B26D9680EE40}" dt="2023-04-14T17:32:10.744" v="61"/>
        <pc:sldMkLst>
          <pc:docMk/>
          <pc:sldMk cId="3753735144" sldId="270"/>
        </pc:sldMkLst>
      </pc:sldChg>
      <pc:sldChg chg="addSp delSp modSp add replId">
        <pc:chgData name="Gabriel Silva dos Santos" userId="7hzwyr1a/SOWpNgDWfxYkwfykUGibLra1XUErixyTNw=" providerId="None" clId="Web-{0B199E05-F091-410C-A314-B26D9680EE40}" dt="2023-04-14T17:31:07.242" v="57"/>
        <pc:sldMkLst>
          <pc:docMk/>
          <pc:sldMk cId="1543989611" sldId="289"/>
        </pc:sldMkLst>
        <pc:picChg chg="del">
          <ac:chgData name="Gabriel Silva dos Santos" userId="7hzwyr1a/SOWpNgDWfxYkwfykUGibLra1XUErixyTNw=" providerId="None" clId="Web-{0B199E05-F091-410C-A314-B26D9680EE40}" dt="2023-04-14T17:19:16.531" v="1"/>
          <ac:picMkLst>
            <pc:docMk/>
            <pc:sldMk cId="1543989611" sldId="289"/>
            <ac:picMk id="4" creationId="{A2BDDD44-02A3-8EBC-92DB-2D029B298F78}"/>
          </ac:picMkLst>
        </pc:picChg>
        <pc:picChg chg="add del mod">
          <ac:chgData name="Gabriel Silva dos Santos" userId="7hzwyr1a/SOWpNgDWfxYkwfykUGibLra1XUErixyTNw=" providerId="None" clId="Web-{0B199E05-F091-410C-A314-B26D9680EE40}" dt="2023-04-14T17:19:23.094" v="5"/>
          <ac:picMkLst>
            <pc:docMk/>
            <pc:sldMk cId="1543989611" sldId="289"/>
            <ac:picMk id="5" creationId="{44956431-4BD2-8255-E930-FFAEB93B65AD}"/>
          </ac:picMkLst>
        </pc:picChg>
        <pc:picChg chg="add del mod">
          <ac:chgData name="Gabriel Silva dos Santos" userId="7hzwyr1a/SOWpNgDWfxYkwfykUGibLra1XUErixyTNw=" providerId="None" clId="Web-{0B199E05-F091-410C-A314-B26D9680EE40}" dt="2023-04-14T17:27:35.814" v="16"/>
          <ac:picMkLst>
            <pc:docMk/>
            <pc:sldMk cId="1543989611" sldId="289"/>
            <ac:picMk id="6" creationId="{031D4924-18E2-8995-7BF0-DB7872672860}"/>
          </ac:picMkLst>
        </pc:picChg>
        <pc:picChg chg="add del mod">
          <ac:chgData name="Gabriel Silva dos Santos" userId="7hzwyr1a/SOWpNgDWfxYkwfykUGibLra1XUErixyTNw=" providerId="None" clId="Web-{0B199E05-F091-410C-A314-B26D9680EE40}" dt="2023-04-14T17:29:40.786" v="37"/>
          <ac:picMkLst>
            <pc:docMk/>
            <pc:sldMk cId="1543989611" sldId="289"/>
            <ac:picMk id="7" creationId="{C2FED85A-7B64-4399-500C-6024910B95AE}"/>
          </ac:picMkLst>
        </pc:picChg>
        <pc:picChg chg="add del mod">
          <ac:chgData name="Gabriel Silva dos Santos" userId="7hzwyr1a/SOWpNgDWfxYkwfykUGibLra1XUErixyTNw=" providerId="None" clId="Web-{0B199E05-F091-410C-A314-B26D9680EE40}" dt="2023-04-14T17:30:13.865" v="40"/>
          <ac:picMkLst>
            <pc:docMk/>
            <pc:sldMk cId="1543989611" sldId="289"/>
            <ac:picMk id="8" creationId="{680949E4-ABA2-A581-54D3-A4CCD939831E}"/>
          </ac:picMkLst>
        </pc:picChg>
        <pc:picChg chg="add del mod ord">
          <ac:chgData name="Gabriel Silva dos Santos" userId="7hzwyr1a/SOWpNgDWfxYkwfykUGibLra1XUErixyTNw=" providerId="None" clId="Web-{0B199E05-F091-410C-A314-B26D9680EE40}" dt="2023-04-14T17:29:46.927" v="39"/>
          <ac:picMkLst>
            <pc:docMk/>
            <pc:sldMk cId="1543989611" sldId="289"/>
            <ac:picMk id="9" creationId="{1D069DF0-8F47-4B77-EC26-469CB166BF4E}"/>
          </ac:picMkLst>
        </pc:picChg>
        <pc:picChg chg="add mod">
          <ac:chgData name="Gabriel Silva dos Santos" userId="7hzwyr1a/SOWpNgDWfxYkwfykUGibLra1XUErixyTNw=" providerId="None" clId="Web-{0B199E05-F091-410C-A314-B26D9680EE40}" dt="2023-04-14T17:31:04.226" v="56" actId="1076"/>
          <ac:picMkLst>
            <pc:docMk/>
            <pc:sldMk cId="1543989611" sldId="289"/>
            <ac:picMk id="10" creationId="{E0989869-497A-88E1-9DC7-0E914193F166}"/>
          </ac:picMkLst>
        </pc:picChg>
        <pc:picChg chg="add ord">
          <ac:chgData name="Gabriel Silva dos Santos" userId="7hzwyr1a/SOWpNgDWfxYkwfykUGibLra1XUErixyTNw=" providerId="None" clId="Web-{0B199E05-F091-410C-A314-B26D9680EE40}" dt="2023-04-14T17:30:59.804" v="55"/>
          <ac:picMkLst>
            <pc:docMk/>
            <pc:sldMk cId="1543989611" sldId="289"/>
            <ac:picMk id="12" creationId="{5CED9658-AE19-1A11-D28A-6F14FA985DAB}"/>
          </ac:picMkLst>
        </pc:picChg>
        <pc:picChg chg="add del mod ord">
          <ac:chgData name="Gabriel Silva dos Santos" userId="7hzwyr1a/SOWpNgDWfxYkwfykUGibLra1XUErixyTNw=" providerId="None" clId="Web-{0B199E05-F091-410C-A314-B26D9680EE40}" dt="2023-04-14T17:31:07.242" v="57"/>
          <ac:picMkLst>
            <pc:docMk/>
            <pc:sldMk cId="1543989611" sldId="289"/>
            <ac:picMk id="14" creationId="{3EDC5D83-B9FB-06B0-9B5F-D544F6DF041F}"/>
          </ac:picMkLst>
        </pc:picChg>
      </pc:sldChg>
      <pc:sldChg chg="add del replId">
        <pc:chgData name="Gabriel Silva dos Santos" userId="7hzwyr1a/SOWpNgDWfxYkwfykUGibLra1XUErixyTNw=" providerId="None" clId="Web-{0B199E05-F091-410C-A314-B26D9680EE40}" dt="2023-04-14T17:27:33.360" v="15"/>
        <pc:sldMkLst>
          <pc:docMk/>
          <pc:sldMk cId="860185867" sldId="290"/>
        </pc:sldMkLst>
      </pc:sldChg>
      <pc:sldChg chg="add replId">
        <pc:chgData name="Gabriel Silva dos Santos" userId="7hzwyr1a/SOWpNgDWfxYkwfykUGibLra1XUErixyTNw=" providerId="None" clId="Web-{0B199E05-F091-410C-A314-B26D9680EE40}" dt="2023-04-14T17:29:33.145" v="34"/>
        <pc:sldMkLst>
          <pc:docMk/>
          <pc:sldMk cId="3118530490" sldId="290"/>
        </pc:sldMkLst>
      </pc:sldChg>
      <pc:sldChg chg="add del replId">
        <pc:chgData name="Gabriel Silva dos Santos" userId="7hzwyr1a/SOWpNgDWfxYkwfykUGibLra1XUErixyTNw=" providerId="None" clId="Web-{0B199E05-F091-410C-A314-B26D9680EE40}" dt="2023-04-14T17:31:24.524" v="60"/>
        <pc:sldMkLst>
          <pc:docMk/>
          <pc:sldMk cId="2067128432" sldId="291"/>
        </pc:sldMkLst>
      </pc:sldChg>
      <pc:sldChg chg="add del replId">
        <pc:chgData name="Gabriel Silva dos Santos" userId="7hzwyr1a/SOWpNgDWfxYkwfykUGibLra1XUErixyTNw=" providerId="None" clId="Web-{0B199E05-F091-410C-A314-B26D9680EE40}" dt="2023-04-14T17:27:32.720" v="14"/>
        <pc:sldMkLst>
          <pc:docMk/>
          <pc:sldMk cId="2158392532" sldId="291"/>
        </pc:sldMkLst>
      </pc:sldChg>
      <pc:sldChg chg="addSp delSp modSp add replId">
        <pc:chgData name="Gabriel Silva dos Santos" userId="7hzwyr1a/SOWpNgDWfxYkwfykUGibLra1XUErixyTNw=" providerId="None" clId="Web-{0B199E05-F091-410C-A314-B26D9680EE40}" dt="2023-04-14T17:47:07.115" v="299" actId="1076"/>
        <pc:sldMkLst>
          <pc:docMk/>
          <pc:sldMk cId="2260031453" sldId="291"/>
        </pc:sldMkLst>
        <pc:spChg chg="mod">
          <ac:chgData name="Gabriel Silva dos Santos" userId="7hzwyr1a/SOWpNgDWfxYkwfykUGibLra1XUErixyTNw=" providerId="None" clId="Web-{0B199E05-F091-410C-A314-B26D9680EE40}" dt="2023-04-14T17:32:25.026" v="66" actId="20577"/>
          <ac:spMkLst>
            <pc:docMk/>
            <pc:sldMk cId="2260031453" sldId="291"/>
            <ac:spMk id="2" creationId="{9724A7F1-58BA-6529-3DD1-9A3EB0C851D7}"/>
          </ac:spMkLst>
        </pc:spChg>
        <pc:spChg chg="del mod">
          <ac:chgData name="Gabriel Silva dos Santos" userId="7hzwyr1a/SOWpNgDWfxYkwfykUGibLra1XUErixyTNw=" providerId="None" clId="Web-{0B199E05-F091-410C-A314-B26D9680EE40}" dt="2023-04-14T17:45:22.206" v="273"/>
          <ac:spMkLst>
            <pc:docMk/>
            <pc:sldMk cId="2260031453" sldId="291"/>
            <ac:spMk id="3" creationId="{AAF8EFCD-46AC-C73A-C9F4-EB799522F3C6}"/>
          </ac:spMkLst>
        </pc:spChg>
        <pc:spChg chg="add mod">
          <ac:chgData name="Gabriel Silva dos Santos" userId="7hzwyr1a/SOWpNgDWfxYkwfykUGibLra1XUErixyTNw=" providerId="None" clId="Web-{0B199E05-F091-410C-A314-B26D9680EE40}" dt="2023-04-14T17:46:43.240" v="292" actId="1076"/>
          <ac:spMkLst>
            <pc:docMk/>
            <pc:sldMk cId="2260031453" sldId="291"/>
            <ac:spMk id="4" creationId="{EE71E371-34DB-1999-5C6F-074A9C73A644}"/>
          </ac:spMkLst>
        </pc:spChg>
        <pc:spChg chg="add del mod">
          <ac:chgData name="Gabriel Silva dos Santos" userId="7hzwyr1a/SOWpNgDWfxYkwfykUGibLra1XUErixyTNw=" providerId="None" clId="Web-{0B199E05-F091-410C-A314-B26D9680EE40}" dt="2023-04-14T17:45:26.065" v="277"/>
          <ac:spMkLst>
            <pc:docMk/>
            <pc:sldMk cId="2260031453" sldId="291"/>
            <ac:spMk id="5" creationId="{C5C671AB-B44C-0CCF-C0C0-98582FE50F83}"/>
          </ac:spMkLst>
        </pc:spChg>
        <pc:spChg chg="add del mod">
          <ac:chgData name="Gabriel Silva dos Santos" userId="7hzwyr1a/SOWpNgDWfxYkwfykUGibLra1XUErixyTNw=" providerId="None" clId="Web-{0B199E05-F091-410C-A314-B26D9680EE40}" dt="2023-04-14T17:46:18.520" v="288"/>
          <ac:spMkLst>
            <pc:docMk/>
            <pc:sldMk cId="2260031453" sldId="291"/>
            <ac:spMk id="7" creationId="{C89D23B7-DFB8-7AF6-2281-CB22EBD14111}"/>
          </ac:spMkLst>
        </pc:spChg>
        <pc:picChg chg="add del mod">
          <ac:chgData name="Gabriel Silva dos Santos" userId="7hzwyr1a/SOWpNgDWfxYkwfykUGibLra1XUErixyTNw=" providerId="None" clId="Web-{0B199E05-F091-410C-A314-B26D9680EE40}" dt="2023-04-14T17:46:04.473" v="284"/>
          <ac:picMkLst>
            <pc:docMk/>
            <pc:sldMk cId="2260031453" sldId="291"/>
            <ac:picMk id="6" creationId="{548F0ACF-618B-471C-65C7-4214F46CDE6F}"/>
          </ac:picMkLst>
        </pc:picChg>
        <pc:picChg chg="add mod">
          <ac:chgData name="Gabriel Silva dos Santos" userId="7hzwyr1a/SOWpNgDWfxYkwfykUGibLra1XUErixyTNw=" providerId="None" clId="Web-{0B199E05-F091-410C-A314-B26D9680EE40}" dt="2023-04-14T17:46:55.177" v="296" actId="1076"/>
          <ac:picMkLst>
            <pc:docMk/>
            <pc:sldMk cId="2260031453" sldId="291"/>
            <ac:picMk id="8" creationId="{7D25A441-E070-843E-1534-A0DA18B0C176}"/>
          </ac:picMkLst>
        </pc:picChg>
        <pc:picChg chg="mod">
          <ac:chgData name="Gabriel Silva dos Santos" userId="7hzwyr1a/SOWpNgDWfxYkwfykUGibLra1XUErixyTNw=" providerId="None" clId="Web-{0B199E05-F091-410C-A314-B26D9680EE40}" dt="2023-04-14T17:47:07.115" v="299" actId="1076"/>
          <ac:picMkLst>
            <pc:docMk/>
            <pc:sldMk cId="2260031453" sldId="291"/>
            <ac:picMk id="1026" creationId="{C6E2FF06-1A6B-FD27-6A2C-23020C96FB08}"/>
          </ac:picMkLst>
        </pc:picChg>
      </pc:sldChg>
      <pc:sldChg chg="add del replId">
        <pc:chgData name="Gabriel Silva dos Santos" userId="7hzwyr1a/SOWpNgDWfxYkwfykUGibLra1XUErixyTNw=" providerId="None" clId="Web-{0B199E05-F091-410C-A314-B26D9680EE40}" dt="2023-04-14T17:31:14.305" v="58"/>
        <pc:sldMkLst>
          <pc:docMk/>
          <pc:sldMk cId="2583352235" sldId="291"/>
        </pc:sldMkLst>
      </pc:sldChg>
    </pc:docChg>
  </pc:docChgLst>
  <pc:docChgLst>
    <pc:chgData name="Gabriel Silva dos Santos" userId="7hzwyr1a/SOWpNgDWfxYkwfykUGibLra1XUErixyTNw=" providerId="None" clId="Web-{24B47867-32E8-4BEB-B460-BA7EDA7A958D}"/>
    <pc:docChg chg="addSld delSld modSld sldOrd">
      <pc:chgData name="Gabriel Silva dos Santos" userId="7hzwyr1a/SOWpNgDWfxYkwfykUGibLra1XUErixyTNw=" providerId="None" clId="Web-{24B47867-32E8-4BEB-B460-BA7EDA7A958D}" dt="2023-04-15T12:47:28.025" v="1326"/>
      <pc:docMkLst>
        <pc:docMk/>
      </pc:docMkLst>
      <pc:sldChg chg="addSp">
        <pc:chgData name="Gabriel Silva dos Santos" userId="7hzwyr1a/SOWpNgDWfxYkwfykUGibLra1XUErixyTNw=" providerId="None" clId="Web-{24B47867-32E8-4BEB-B460-BA7EDA7A958D}" dt="2023-04-15T11:29:18.075" v="69"/>
        <pc:sldMkLst>
          <pc:docMk/>
          <pc:sldMk cId="0" sldId="257"/>
        </pc:sldMkLst>
        <pc:picChg chg="add">
          <ac:chgData name="Gabriel Silva dos Santos" userId="7hzwyr1a/SOWpNgDWfxYkwfykUGibLra1XUErixyTNw=" providerId="None" clId="Web-{24B47867-32E8-4BEB-B460-BA7EDA7A958D}" dt="2023-04-15T11:29:18.075" v="69"/>
          <ac:picMkLst>
            <pc:docMk/>
            <pc:sldMk cId="0" sldId="257"/>
            <ac:picMk id="5" creationId="{C1AAA97E-1545-7AFD-F3D9-29D1B3CCB52C}"/>
          </ac:picMkLst>
        </pc:picChg>
      </pc:sldChg>
      <pc:sldChg chg="addSp">
        <pc:chgData name="Gabriel Silva dos Santos" userId="7hzwyr1a/SOWpNgDWfxYkwfykUGibLra1XUErixyTNw=" providerId="None" clId="Web-{24B47867-32E8-4BEB-B460-BA7EDA7A958D}" dt="2023-04-15T11:29:20.481" v="71"/>
        <pc:sldMkLst>
          <pc:docMk/>
          <pc:sldMk cId="1192360996" sldId="268"/>
        </pc:sldMkLst>
        <pc:picChg chg="add">
          <ac:chgData name="Gabriel Silva dos Santos" userId="7hzwyr1a/SOWpNgDWfxYkwfykUGibLra1XUErixyTNw=" providerId="None" clId="Web-{24B47867-32E8-4BEB-B460-BA7EDA7A958D}" dt="2023-04-15T11:29:20.481" v="71"/>
          <ac:picMkLst>
            <pc:docMk/>
            <pc:sldMk cId="1192360996" sldId="268"/>
            <ac:picMk id="6" creationId="{E099254F-DD5A-6B9E-F128-481688197ECB}"/>
          </ac:picMkLst>
        </pc:picChg>
      </pc:sldChg>
      <pc:sldChg chg="addSp">
        <pc:chgData name="Gabriel Silva dos Santos" userId="7hzwyr1a/SOWpNgDWfxYkwfykUGibLra1XUErixyTNw=" providerId="None" clId="Web-{24B47867-32E8-4BEB-B460-BA7EDA7A958D}" dt="2023-04-15T11:29:16.950" v="68"/>
        <pc:sldMkLst>
          <pc:docMk/>
          <pc:sldMk cId="68468912" sldId="269"/>
        </pc:sldMkLst>
        <pc:picChg chg="add">
          <ac:chgData name="Gabriel Silva dos Santos" userId="7hzwyr1a/SOWpNgDWfxYkwfykUGibLra1XUErixyTNw=" providerId="None" clId="Web-{24B47867-32E8-4BEB-B460-BA7EDA7A958D}" dt="2023-04-15T11:29:16.950" v="68"/>
          <ac:picMkLst>
            <pc:docMk/>
            <pc:sldMk cId="68468912" sldId="269"/>
            <ac:picMk id="5" creationId="{9375430D-3A33-21CB-C768-48D3B0E6C52A}"/>
          </ac:picMkLst>
        </pc:picChg>
      </pc:sldChg>
      <pc:sldChg chg="add del">
        <pc:chgData name="Gabriel Silva dos Santos" userId="7hzwyr1a/SOWpNgDWfxYkwfykUGibLra1XUErixyTNw=" providerId="None" clId="Web-{24B47867-32E8-4BEB-B460-BA7EDA7A958D}" dt="2023-04-15T12:46:00.929" v="1316"/>
        <pc:sldMkLst>
          <pc:docMk/>
          <pc:sldMk cId="3753735144" sldId="270"/>
        </pc:sldMkLst>
      </pc:sldChg>
      <pc:sldChg chg="ord">
        <pc:chgData name="Gabriel Silva dos Santos" userId="7hzwyr1a/SOWpNgDWfxYkwfykUGibLra1XUErixyTNw=" providerId="None" clId="Web-{24B47867-32E8-4BEB-B460-BA7EDA7A958D}" dt="2023-04-15T12:47:02.009" v="1317"/>
        <pc:sldMkLst>
          <pc:docMk/>
          <pc:sldMk cId="62388303" sldId="271"/>
        </pc:sldMkLst>
      </pc:sldChg>
      <pc:sldChg chg="ord">
        <pc:chgData name="Gabriel Silva dos Santos" userId="7hzwyr1a/SOWpNgDWfxYkwfykUGibLra1XUErixyTNw=" providerId="None" clId="Web-{24B47867-32E8-4BEB-B460-BA7EDA7A958D}" dt="2023-04-15T12:47:02.009" v="1318"/>
        <pc:sldMkLst>
          <pc:docMk/>
          <pc:sldMk cId="1744839002" sldId="274"/>
        </pc:sldMkLst>
      </pc:sldChg>
      <pc:sldChg chg="ord">
        <pc:chgData name="Gabriel Silva dos Santos" userId="7hzwyr1a/SOWpNgDWfxYkwfykUGibLra1XUErixyTNw=" providerId="None" clId="Web-{24B47867-32E8-4BEB-B460-BA7EDA7A958D}" dt="2023-04-15T12:47:28.025" v="1326"/>
        <pc:sldMkLst>
          <pc:docMk/>
          <pc:sldMk cId="1541100651" sldId="276"/>
        </pc:sldMkLst>
      </pc:sldChg>
      <pc:sldChg chg="ord">
        <pc:chgData name="Gabriel Silva dos Santos" userId="7hzwyr1a/SOWpNgDWfxYkwfykUGibLra1XUErixyTNw=" providerId="None" clId="Web-{24B47867-32E8-4BEB-B460-BA7EDA7A958D}" dt="2023-04-15T12:47:02.009" v="1322"/>
        <pc:sldMkLst>
          <pc:docMk/>
          <pc:sldMk cId="2469196283" sldId="282"/>
        </pc:sldMkLst>
      </pc:sldChg>
      <pc:sldChg chg="ord">
        <pc:chgData name="Gabriel Silva dos Santos" userId="7hzwyr1a/SOWpNgDWfxYkwfykUGibLra1XUErixyTNw=" providerId="None" clId="Web-{24B47867-32E8-4BEB-B460-BA7EDA7A958D}" dt="2023-04-15T12:47:02.009" v="1323"/>
        <pc:sldMkLst>
          <pc:docMk/>
          <pc:sldMk cId="4212024793" sldId="285"/>
        </pc:sldMkLst>
      </pc:sldChg>
      <pc:sldChg chg="ord">
        <pc:chgData name="Gabriel Silva dos Santos" userId="7hzwyr1a/SOWpNgDWfxYkwfykUGibLra1XUErixyTNw=" providerId="None" clId="Web-{24B47867-32E8-4BEB-B460-BA7EDA7A958D}" dt="2023-04-15T12:47:02.009" v="1321"/>
        <pc:sldMkLst>
          <pc:docMk/>
          <pc:sldMk cId="1462135651" sldId="286"/>
        </pc:sldMkLst>
      </pc:sldChg>
      <pc:sldChg chg="ord">
        <pc:chgData name="Gabriel Silva dos Santos" userId="7hzwyr1a/SOWpNgDWfxYkwfykUGibLra1XUErixyTNw=" providerId="None" clId="Web-{24B47867-32E8-4BEB-B460-BA7EDA7A958D}" dt="2023-04-15T12:47:02.009" v="1320"/>
        <pc:sldMkLst>
          <pc:docMk/>
          <pc:sldMk cId="89729164" sldId="287"/>
        </pc:sldMkLst>
      </pc:sldChg>
      <pc:sldChg chg="ord">
        <pc:chgData name="Gabriel Silva dos Santos" userId="7hzwyr1a/SOWpNgDWfxYkwfykUGibLra1XUErixyTNw=" providerId="None" clId="Web-{24B47867-32E8-4BEB-B460-BA7EDA7A958D}" dt="2023-04-15T12:47:13.181" v="1325"/>
        <pc:sldMkLst>
          <pc:docMk/>
          <pc:sldMk cId="3370361448" sldId="288"/>
        </pc:sldMkLst>
      </pc:sldChg>
      <pc:sldChg chg="addSp">
        <pc:chgData name="Gabriel Silva dos Santos" userId="7hzwyr1a/SOWpNgDWfxYkwfykUGibLra1XUErixyTNw=" providerId="None" clId="Web-{24B47867-32E8-4BEB-B460-BA7EDA7A958D}" dt="2023-04-15T11:29:21.512" v="72"/>
        <pc:sldMkLst>
          <pc:docMk/>
          <pc:sldMk cId="1543989611" sldId="289"/>
        </pc:sldMkLst>
        <pc:picChg chg="add">
          <ac:chgData name="Gabriel Silva dos Santos" userId="7hzwyr1a/SOWpNgDWfxYkwfykUGibLra1XUErixyTNw=" providerId="None" clId="Web-{24B47867-32E8-4BEB-B460-BA7EDA7A958D}" dt="2023-04-15T11:29:21.512" v="72"/>
          <ac:picMkLst>
            <pc:docMk/>
            <pc:sldMk cId="1543989611" sldId="289"/>
            <ac:picMk id="5" creationId="{C9410720-876D-92F0-5F73-A5EA7DD0EE4B}"/>
          </ac:picMkLst>
        </pc:picChg>
      </pc:sldChg>
      <pc:sldChg chg="addSp">
        <pc:chgData name="Gabriel Silva dos Santos" userId="7hzwyr1a/SOWpNgDWfxYkwfykUGibLra1XUErixyTNw=" providerId="None" clId="Web-{24B47867-32E8-4BEB-B460-BA7EDA7A958D}" dt="2023-04-15T11:29:19.403" v="70"/>
        <pc:sldMkLst>
          <pc:docMk/>
          <pc:sldMk cId="3118530490" sldId="290"/>
        </pc:sldMkLst>
        <pc:picChg chg="add">
          <ac:chgData name="Gabriel Silva dos Santos" userId="7hzwyr1a/SOWpNgDWfxYkwfykUGibLra1XUErixyTNw=" providerId="None" clId="Web-{24B47867-32E8-4BEB-B460-BA7EDA7A958D}" dt="2023-04-15T11:29:19.403" v="70"/>
          <ac:picMkLst>
            <pc:docMk/>
            <pc:sldMk cId="3118530490" sldId="290"/>
            <ac:picMk id="5" creationId="{F4D42BA2-FBCD-E983-59EB-B3ADCA1E0EFD}"/>
          </ac:picMkLst>
        </pc:picChg>
      </pc:sldChg>
      <pc:sldChg chg="ord">
        <pc:chgData name="Gabriel Silva dos Santos" userId="7hzwyr1a/SOWpNgDWfxYkwfykUGibLra1XUErixyTNw=" providerId="None" clId="Web-{24B47867-32E8-4BEB-B460-BA7EDA7A958D}" dt="2023-04-15T11:27:49.224" v="40"/>
        <pc:sldMkLst>
          <pc:docMk/>
          <pc:sldMk cId="2418474344" sldId="292"/>
        </pc:sldMkLst>
      </pc:sldChg>
      <pc:sldChg chg="addSp delSp modSp">
        <pc:chgData name="Gabriel Silva dos Santos" userId="7hzwyr1a/SOWpNgDWfxYkwfykUGibLra1XUErixyTNw=" providerId="None" clId="Web-{24B47867-32E8-4BEB-B460-BA7EDA7A958D}" dt="2023-04-15T11:29:13.700" v="67" actId="1076"/>
        <pc:sldMkLst>
          <pc:docMk/>
          <pc:sldMk cId="2583687351" sldId="293"/>
        </pc:sldMkLst>
        <pc:picChg chg="add del mod">
          <ac:chgData name="Gabriel Silva dos Santos" userId="7hzwyr1a/SOWpNgDWfxYkwfykUGibLra1XUErixyTNw=" providerId="None" clId="Web-{24B47867-32E8-4BEB-B460-BA7EDA7A958D}" dt="2023-04-15T11:14:54.033" v="6"/>
          <ac:picMkLst>
            <pc:docMk/>
            <pc:sldMk cId="2583687351" sldId="293"/>
            <ac:picMk id="2" creationId="{018DEA4A-63C7-5EAD-A426-70B11B3DFDB1}"/>
          </ac:picMkLst>
        </pc:picChg>
        <pc:picChg chg="add del mod">
          <ac:chgData name="Gabriel Silva dos Santos" userId="7hzwyr1a/SOWpNgDWfxYkwfykUGibLra1XUErixyTNw=" providerId="None" clId="Web-{24B47867-32E8-4BEB-B460-BA7EDA7A958D}" dt="2023-04-15T11:29:05.074" v="62"/>
          <ac:picMkLst>
            <pc:docMk/>
            <pc:sldMk cId="2583687351" sldId="293"/>
            <ac:picMk id="3" creationId="{BC548F6D-9B08-93E5-2312-FA872DECE582}"/>
          </ac:picMkLst>
        </pc:picChg>
        <pc:picChg chg="add del mod">
          <ac:chgData name="Gabriel Silva dos Santos" userId="7hzwyr1a/SOWpNgDWfxYkwfykUGibLra1XUErixyTNw=" providerId="None" clId="Web-{24B47867-32E8-4BEB-B460-BA7EDA7A958D}" dt="2023-04-15T11:26:59.205" v="32"/>
          <ac:picMkLst>
            <pc:docMk/>
            <pc:sldMk cId="2583687351" sldId="293"/>
            <ac:picMk id="4" creationId="{861F8E62-C318-221A-A21F-560B7D6FC501}"/>
          </ac:picMkLst>
        </pc:picChg>
        <pc:picChg chg="add mod">
          <ac:chgData name="Gabriel Silva dos Santos" userId="7hzwyr1a/SOWpNgDWfxYkwfykUGibLra1XUErixyTNw=" providerId="None" clId="Web-{24B47867-32E8-4BEB-B460-BA7EDA7A958D}" dt="2023-04-15T11:27:34.551" v="36" actId="1076"/>
          <ac:picMkLst>
            <pc:docMk/>
            <pc:sldMk cId="2583687351" sldId="293"/>
            <ac:picMk id="6" creationId="{629F65E6-3F99-4A29-70E3-302D556292C5}"/>
          </ac:picMkLst>
        </pc:picChg>
        <pc:picChg chg="del mod">
          <ac:chgData name="Gabriel Silva dos Santos" userId="7hzwyr1a/SOWpNgDWfxYkwfykUGibLra1XUErixyTNw=" providerId="None" clId="Web-{24B47867-32E8-4BEB-B460-BA7EDA7A958D}" dt="2023-04-15T11:25:47.795" v="26"/>
          <ac:picMkLst>
            <pc:docMk/>
            <pc:sldMk cId="2583687351" sldId="293"/>
            <ac:picMk id="7" creationId="{2CA249BC-74C1-6C1A-101B-0C384BD15DCF}"/>
          </ac:picMkLst>
        </pc:picChg>
        <pc:picChg chg="add mod">
          <ac:chgData name="Gabriel Silva dos Santos" userId="7hzwyr1a/SOWpNgDWfxYkwfykUGibLra1XUErixyTNw=" providerId="None" clId="Web-{24B47867-32E8-4BEB-B460-BA7EDA7A958D}" dt="2023-04-15T11:27:43.708" v="39" actId="1076"/>
          <ac:picMkLst>
            <pc:docMk/>
            <pc:sldMk cId="2583687351" sldId="293"/>
            <ac:picMk id="8" creationId="{6412C9D0-7B41-C63E-C568-3273E0C2244C}"/>
          </ac:picMkLst>
        </pc:picChg>
        <pc:picChg chg="add mod">
          <ac:chgData name="Gabriel Silva dos Santos" userId="7hzwyr1a/SOWpNgDWfxYkwfykUGibLra1XUErixyTNw=" providerId="None" clId="Web-{24B47867-32E8-4BEB-B460-BA7EDA7A958D}" dt="2023-04-15T11:29:13.700" v="67" actId="1076"/>
          <ac:picMkLst>
            <pc:docMk/>
            <pc:sldMk cId="2583687351" sldId="293"/>
            <ac:picMk id="9" creationId="{7F47FF0A-6E8C-2D6B-831C-90185E3F696C}"/>
          </ac:picMkLst>
        </pc:picChg>
      </pc:sldChg>
      <pc:sldChg chg="addSp delSp modSp add replId">
        <pc:chgData name="Gabriel Silva dos Santos" userId="7hzwyr1a/SOWpNgDWfxYkwfykUGibLra1XUErixyTNw=" providerId="None" clId="Web-{24B47867-32E8-4BEB-B460-BA7EDA7A958D}" dt="2023-04-15T12:37:05.201" v="1136" actId="20577"/>
        <pc:sldMkLst>
          <pc:docMk/>
          <pc:sldMk cId="2444918713" sldId="294"/>
        </pc:sldMkLst>
        <pc:spChg chg="mod">
          <ac:chgData name="Gabriel Silva dos Santos" userId="7hzwyr1a/SOWpNgDWfxYkwfykUGibLra1XUErixyTNw=" providerId="None" clId="Web-{24B47867-32E8-4BEB-B460-BA7EDA7A958D}" dt="2023-04-15T11:28:18.272" v="52" actId="1076"/>
          <ac:spMkLst>
            <pc:docMk/>
            <pc:sldMk cId="2444918713" sldId="294"/>
            <ac:spMk id="5" creationId="{DEABDB17-895F-E247-28F9-7BC3876FD89E}"/>
          </ac:spMkLst>
        </pc:spChg>
        <pc:spChg chg="add del mod">
          <ac:chgData name="Gabriel Silva dos Santos" userId="7hzwyr1a/SOWpNgDWfxYkwfykUGibLra1XUErixyTNw=" providerId="None" clId="Web-{24B47867-32E8-4BEB-B460-BA7EDA7A958D}" dt="2023-04-15T11:31:07.409" v="92"/>
          <ac:spMkLst>
            <pc:docMk/>
            <pc:sldMk cId="2444918713" sldId="294"/>
            <ac:spMk id="9" creationId="{B84822B8-EAA8-FBCC-1D2B-2E4CC4228CFF}"/>
          </ac:spMkLst>
        </pc:spChg>
        <pc:spChg chg="add del mod">
          <ac:chgData name="Gabriel Silva dos Santos" userId="7hzwyr1a/SOWpNgDWfxYkwfykUGibLra1XUErixyTNw=" providerId="None" clId="Web-{24B47867-32E8-4BEB-B460-BA7EDA7A958D}" dt="2023-04-15T11:36:11.240" v="363"/>
          <ac:spMkLst>
            <pc:docMk/>
            <pc:sldMk cId="2444918713" sldId="294"/>
            <ac:spMk id="11" creationId="{EDF3C41B-94E9-20B5-2C7F-F8442D501FAF}"/>
          </ac:spMkLst>
        </pc:spChg>
        <pc:spChg chg="add mod">
          <ac:chgData name="Gabriel Silva dos Santos" userId="7hzwyr1a/SOWpNgDWfxYkwfykUGibLra1XUErixyTNw=" providerId="None" clId="Web-{24B47867-32E8-4BEB-B460-BA7EDA7A958D}" dt="2023-04-15T12:37:05.201" v="1136" actId="20577"/>
          <ac:spMkLst>
            <pc:docMk/>
            <pc:sldMk cId="2444918713" sldId="294"/>
            <ac:spMk id="12" creationId="{A363338C-C1C5-F972-23E3-3A9F072F0F03}"/>
          </ac:spMkLst>
        </pc:spChg>
        <pc:picChg chg="add del mod">
          <ac:chgData name="Gabriel Silva dos Santos" userId="7hzwyr1a/SOWpNgDWfxYkwfykUGibLra1XUErixyTNw=" providerId="None" clId="Web-{24B47867-32E8-4BEB-B460-BA7EDA7A958D}" dt="2023-04-15T11:29:31.560" v="74"/>
          <ac:picMkLst>
            <pc:docMk/>
            <pc:sldMk cId="2444918713" sldId="294"/>
            <ac:picMk id="2" creationId="{98873D2C-4405-7540-61E9-8C2BCA6D0C8E}"/>
          </ac:picMkLst>
        </pc:picChg>
        <pc:picChg chg="del mod">
          <ac:chgData name="Gabriel Silva dos Santos" userId="7hzwyr1a/SOWpNgDWfxYkwfykUGibLra1XUErixyTNw=" providerId="None" clId="Web-{24B47867-32E8-4BEB-B460-BA7EDA7A958D}" dt="2023-04-15T11:28:58.152" v="58"/>
          <ac:picMkLst>
            <pc:docMk/>
            <pc:sldMk cId="2444918713" sldId="294"/>
            <ac:picMk id="3" creationId="{BC548F6D-9B08-93E5-2312-FA872DECE582}"/>
          </ac:picMkLst>
        </pc:picChg>
        <pc:picChg chg="del">
          <ac:chgData name="Gabriel Silva dos Santos" userId="7hzwyr1a/SOWpNgDWfxYkwfykUGibLra1XUErixyTNw=" providerId="None" clId="Web-{24B47867-32E8-4BEB-B460-BA7EDA7A958D}" dt="2023-04-15T11:28:31.916" v="53"/>
          <ac:picMkLst>
            <pc:docMk/>
            <pc:sldMk cId="2444918713" sldId="294"/>
            <ac:picMk id="6" creationId="{629F65E6-3F99-4A29-70E3-302D556292C5}"/>
          </ac:picMkLst>
        </pc:picChg>
        <pc:picChg chg="add">
          <ac:chgData name="Gabriel Silva dos Santos" userId="7hzwyr1a/SOWpNgDWfxYkwfykUGibLra1XUErixyTNw=" providerId="None" clId="Web-{24B47867-32E8-4BEB-B460-BA7EDA7A958D}" dt="2023-04-15T11:29:32.357" v="75"/>
          <ac:picMkLst>
            <pc:docMk/>
            <pc:sldMk cId="2444918713" sldId="294"/>
            <ac:picMk id="7" creationId="{B0E57412-F646-B462-FE9D-1D9FFB21BD3B}"/>
          </ac:picMkLst>
        </pc:picChg>
        <pc:picChg chg="del">
          <ac:chgData name="Gabriel Silva dos Santos" userId="7hzwyr1a/SOWpNgDWfxYkwfykUGibLra1XUErixyTNw=" providerId="None" clId="Web-{24B47867-32E8-4BEB-B460-BA7EDA7A958D}" dt="2023-04-15T11:28:32.431" v="54"/>
          <ac:picMkLst>
            <pc:docMk/>
            <pc:sldMk cId="2444918713" sldId="294"/>
            <ac:picMk id="8" creationId="{6412C9D0-7B41-C63E-C568-3273E0C2244C}"/>
          </ac:picMkLst>
        </pc:picChg>
      </pc:sldChg>
      <pc:sldChg chg="addSp delSp modSp new">
        <pc:chgData name="Gabriel Silva dos Santos" userId="7hzwyr1a/SOWpNgDWfxYkwfykUGibLra1XUErixyTNw=" providerId="None" clId="Web-{24B47867-32E8-4BEB-B460-BA7EDA7A958D}" dt="2023-04-15T12:45:04.991" v="1315"/>
        <pc:sldMkLst>
          <pc:docMk/>
          <pc:sldMk cId="2947742847" sldId="295"/>
        </pc:sldMkLst>
        <pc:spChg chg="del mod">
          <ac:chgData name="Gabriel Silva dos Santos" userId="7hzwyr1a/SOWpNgDWfxYkwfykUGibLra1XUErixyTNw=" providerId="None" clId="Web-{24B47867-32E8-4BEB-B460-BA7EDA7A958D}" dt="2023-04-15T12:37:31.436" v="1142"/>
          <ac:spMkLst>
            <pc:docMk/>
            <pc:sldMk cId="2947742847" sldId="295"/>
            <ac:spMk id="2" creationId="{830D9381-ADAC-AD29-087A-5CAB0CCD671E}"/>
          </ac:spMkLst>
        </pc:spChg>
        <pc:spChg chg="del">
          <ac:chgData name="Gabriel Silva dos Santos" userId="7hzwyr1a/SOWpNgDWfxYkwfykUGibLra1XUErixyTNw=" providerId="None" clId="Web-{24B47867-32E8-4BEB-B460-BA7EDA7A958D}" dt="2023-04-15T12:37:32.530" v="1143"/>
          <ac:spMkLst>
            <pc:docMk/>
            <pc:sldMk cId="2947742847" sldId="295"/>
            <ac:spMk id="3" creationId="{87E6AC26-FB25-7DB6-A496-1FB37F97F0F4}"/>
          </ac:spMkLst>
        </pc:spChg>
        <pc:graphicFrameChg chg="add mod modGraphic">
          <ac:chgData name="Gabriel Silva dos Santos" userId="7hzwyr1a/SOWpNgDWfxYkwfykUGibLra1XUErixyTNw=" providerId="None" clId="Web-{24B47867-32E8-4BEB-B460-BA7EDA7A958D}" dt="2023-04-15T12:45:04.991" v="1315"/>
          <ac:graphicFrameMkLst>
            <pc:docMk/>
            <pc:sldMk cId="2947742847" sldId="295"/>
            <ac:graphicFrameMk id="4" creationId="{4286BA96-B20C-A3B2-8BBA-B8DC17FE348D}"/>
          </ac:graphicFrameMkLst>
        </pc:graphicFrameChg>
      </pc:sldChg>
    </pc:docChg>
  </pc:docChgLst>
  <pc:docChgLst>
    <pc:chgData name="Gabriel Silva dos Santos" clId="Web-{C543C009-D5DF-4070-A324-58D594797957}"/>
    <pc:docChg chg="addSld delSld modSld sldOrd">
      <pc:chgData name="Gabriel Silva dos Santos" userId="" providerId="" clId="Web-{C543C009-D5DF-4070-A324-58D594797957}" dt="2023-04-14T18:46:26.275" v="18"/>
      <pc:docMkLst>
        <pc:docMk/>
      </pc:docMkLst>
      <pc:sldChg chg="delSp modSp del ord">
        <pc:chgData name="Gabriel Silva dos Santos" userId="" providerId="" clId="Web-{C543C009-D5DF-4070-A324-58D594797957}" dt="2023-04-14T18:46:26.275" v="18"/>
        <pc:sldMkLst>
          <pc:docMk/>
          <pc:sldMk cId="2260031453" sldId="291"/>
        </pc:sldMkLst>
        <pc:spChg chg="del mod">
          <ac:chgData name="Gabriel Silva dos Santos" userId="" providerId="" clId="Web-{C543C009-D5DF-4070-A324-58D594797957}" dt="2023-04-14T18:45:00.445" v="2"/>
          <ac:spMkLst>
            <pc:docMk/>
            <pc:sldMk cId="2260031453" sldId="291"/>
            <ac:spMk id="4" creationId="{EE71E371-34DB-1999-5C6F-074A9C73A644}"/>
          </ac:spMkLst>
        </pc:spChg>
      </pc:sldChg>
      <pc:sldChg chg="modSp new">
        <pc:chgData name="Gabriel Silva dos Santos" userId="" providerId="" clId="Web-{C543C009-D5DF-4070-A324-58D594797957}" dt="2023-04-14T18:45:34.134" v="9" actId="1076"/>
        <pc:sldMkLst>
          <pc:docMk/>
          <pc:sldMk cId="2418474344" sldId="292"/>
        </pc:sldMkLst>
        <pc:spChg chg="mod">
          <ac:chgData name="Gabriel Silva dos Santos" userId="" providerId="" clId="Web-{C543C009-D5DF-4070-A324-58D594797957}" dt="2023-04-14T18:45:34.134" v="9" actId="1076"/>
          <ac:spMkLst>
            <pc:docMk/>
            <pc:sldMk cId="2418474344" sldId="292"/>
            <ac:spMk id="2" creationId="{703D2CF0-7BB7-6136-724F-EC0C2E2D2494}"/>
          </ac:spMkLst>
        </pc:spChg>
      </pc:sldChg>
      <pc:sldChg chg="addSp delSp modSp add replId">
        <pc:chgData name="Gabriel Silva dos Santos" userId="" providerId="" clId="Web-{C543C009-D5DF-4070-A324-58D594797957}" dt="2023-04-14T18:46:16.775" v="17" actId="14100"/>
        <pc:sldMkLst>
          <pc:docMk/>
          <pc:sldMk cId="2583687351" sldId="293"/>
        </pc:sldMkLst>
        <pc:spChg chg="del">
          <ac:chgData name="Gabriel Silva dos Santos" userId="" providerId="" clId="Web-{C543C009-D5DF-4070-A324-58D594797957}" dt="2023-04-14T18:45:57.947" v="11"/>
          <ac:spMkLst>
            <pc:docMk/>
            <pc:sldMk cId="2583687351" sldId="293"/>
            <ac:spMk id="2" creationId="{1E049A94-5B4C-8102-ADB0-D3A16B15804B}"/>
          </ac:spMkLst>
        </pc:spChg>
        <pc:spChg chg="add mod">
          <ac:chgData name="Gabriel Silva dos Santos" userId="" providerId="" clId="Web-{C543C009-D5DF-4070-A324-58D594797957}" dt="2023-04-14T18:46:06.572" v="13" actId="1076"/>
          <ac:spMkLst>
            <pc:docMk/>
            <pc:sldMk cId="2583687351" sldId="293"/>
            <ac:spMk id="5" creationId="{DEABDB17-895F-E247-28F9-7BC3876FD89E}"/>
          </ac:spMkLst>
        </pc:spChg>
        <pc:picChg chg="del">
          <ac:chgData name="Gabriel Silva dos Santos" userId="" providerId="" clId="Web-{C543C009-D5DF-4070-A324-58D594797957}" dt="2023-04-14T18:46:10.947" v="14"/>
          <ac:picMkLst>
            <pc:docMk/>
            <pc:sldMk cId="2583687351" sldId="293"/>
            <ac:picMk id="3" creationId="{F0133BFB-BCEA-4364-BE9F-97C7B3CF510E}"/>
          </ac:picMkLst>
        </pc:picChg>
        <pc:picChg chg="add mod">
          <ac:chgData name="Gabriel Silva dos Santos" userId="" providerId="" clId="Web-{C543C009-D5DF-4070-A324-58D594797957}" dt="2023-04-14T18:46:16.775" v="17" actId="14100"/>
          <ac:picMkLst>
            <pc:docMk/>
            <pc:sldMk cId="2583687351" sldId="293"/>
            <ac:picMk id="7" creationId="{2CA249BC-74C1-6C1A-101B-0C384BD15DCF}"/>
          </ac:picMkLst>
        </pc:picChg>
      </pc:sldChg>
    </pc:docChg>
  </pc:docChgLst>
  <pc:docChgLst>
    <pc:chgData name="Gabriel Silva dos Santos" userId="7hzwyr1a/SOWpNgDWfxYkwfykUGibLra1XUErixyTNw=" providerId="None" clId="Web-{E7BE8699-430F-4B81-804E-D16991345893}"/>
    <pc:docChg chg="modSld sldOrd">
      <pc:chgData name="Gabriel Silva dos Santos" userId="7hzwyr1a/SOWpNgDWfxYkwfykUGibLra1XUErixyTNw=" providerId="None" clId="Web-{E7BE8699-430F-4B81-804E-D16991345893}" dt="2023-04-15T17:30:48.282" v="25"/>
      <pc:docMkLst>
        <pc:docMk/>
      </pc:docMkLst>
      <pc:sldChg chg="ord">
        <pc:chgData name="Gabriel Silva dos Santos" userId="7hzwyr1a/SOWpNgDWfxYkwfykUGibLra1XUErixyTNw=" providerId="None" clId="Web-{E7BE8699-430F-4B81-804E-D16991345893}" dt="2023-04-15T17:30:48.282" v="25"/>
        <pc:sldMkLst>
          <pc:docMk/>
          <pc:sldMk cId="0" sldId="258"/>
        </pc:sldMkLst>
      </pc:sldChg>
      <pc:sldChg chg="modSp">
        <pc:chgData name="Gabriel Silva dos Santos" userId="7hzwyr1a/SOWpNgDWfxYkwfykUGibLra1XUErixyTNw=" providerId="None" clId="Web-{E7BE8699-430F-4B81-804E-D16991345893}" dt="2023-04-15T17:15:25.624" v="24" actId="20577"/>
        <pc:sldMkLst>
          <pc:docMk/>
          <pc:sldMk cId="2444918713" sldId="294"/>
        </pc:sldMkLst>
        <pc:spChg chg="mod">
          <ac:chgData name="Gabriel Silva dos Santos" userId="7hzwyr1a/SOWpNgDWfxYkwfykUGibLra1XUErixyTNw=" providerId="None" clId="Web-{E7BE8699-430F-4B81-804E-D16991345893}" dt="2023-04-15T17:15:25.624" v="24" actId="20577"/>
          <ac:spMkLst>
            <pc:docMk/>
            <pc:sldMk cId="2444918713" sldId="294"/>
            <ac:spMk id="12" creationId="{A363338C-C1C5-F972-23E3-3A9F072F0F03}"/>
          </ac:spMkLst>
        </pc:spChg>
      </pc:sldChg>
    </pc:docChg>
  </pc:docChgLst>
  <pc:docChgLst>
    <pc:chgData name="Gabriel Silva dos Santos" userId="7hzwyr1a/SOWpNgDWfxYkwfykUGibLra1XUErixyTNw=" providerId="None" clId="Web-{F6B004C3-E44D-4172-BA01-B78177377ACA}"/>
    <pc:docChg chg="addSld delSld modSld">
      <pc:chgData name="Gabriel Silva dos Santos" userId="7hzwyr1a/SOWpNgDWfxYkwfykUGibLra1XUErixyTNw=" providerId="None" clId="Web-{F6B004C3-E44D-4172-BA01-B78177377ACA}" dt="2023-04-14T16:39:20.652" v="12"/>
      <pc:docMkLst>
        <pc:docMk/>
      </pc:docMkLst>
      <pc:sldChg chg="modSp">
        <pc:chgData name="Gabriel Silva dos Santos" userId="7hzwyr1a/SOWpNgDWfxYkwfykUGibLra1XUErixyTNw=" providerId="None" clId="Web-{F6B004C3-E44D-4172-BA01-B78177377ACA}" dt="2023-04-14T16:25:24.473" v="3" actId="1076"/>
        <pc:sldMkLst>
          <pc:docMk/>
          <pc:sldMk cId="1192360996" sldId="268"/>
        </pc:sldMkLst>
        <pc:picChg chg="mod">
          <ac:chgData name="Gabriel Silva dos Santos" userId="7hzwyr1a/SOWpNgDWfxYkwfykUGibLra1XUErixyTNw=" providerId="None" clId="Web-{F6B004C3-E44D-4172-BA01-B78177377ACA}" dt="2023-04-14T16:25:24.473" v="3" actId="1076"/>
          <ac:picMkLst>
            <pc:docMk/>
            <pc:sldMk cId="1192360996" sldId="268"/>
            <ac:picMk id="4" creationId="{A2BDDD44-02A3-8EBC-92DB-2D029B298F78}"/>
          </ac:picMkLst>
        </pc:picChg>
      </pc:sldChg>
      <pc:sldChg chg="addSp delSp modSp add del replId">
        <pc:chgData name="Gabriel Silva dos Santos" userId="7hzwyr1a/SOWpNgDWfxYkwfykUGibLra1XUErixyTNw=" providerId="None" clId="Web-{F6B004C3-E44D-4172-BA01-B78177377ACA}" dt="2023-04-14T16:39:20.652" v="12"/>
        <pc:sldMkLst>
          <pc:docMk/>
          <pc:sldMk cId="116030372" sldId="289"/>
        </pc:sldMkLst>
        <pc:picChg chg="del">
          <ac:chgData name="Gabriel Silva dos Santos" userId="7hzwyr1a/SOWpNgDWfxYkwfykUGibLra1XUErixyTNw=" providerId="None" clId="Web-{F6B004C3-E44D-4172-BA01-B78177377ACA}" dt="2023-04-14T16:31:24.624" v="7"/>
          <ac:picMkLst>
            <pc:docMk/>
            <pc:sldMk cId="116030372" sldId="289"/>
            <ac:picMk id="4" creationId="{A2BDDD44-02A3-8EBC-92DB-2D029B298F78}"/>
          </ac:picMkLst>
        </pc:picChg>
        <pc:picChg chg="add mod">
          <ac:chgData name="Gabriel Silva dos Santos" userId="7hzwyr1a/SOWpNgDWfxYkwfykUGibLra1XUErixyTNw=" providerId="None" clId="Web-{F6B004C3-E44D-4172-BA01-B78177377ACA}" dt="2023-04-14T16:31:41.234" v="11" actId="1076"/>
          <ac:picMkLst>
            <pc:docMk/>
            <pc:sldMk cId="116030372" sldId="289"/>
            <ac:picMk id="5" creationId="{BC68BC90-88A5-9154-076D-82361E12DD67}"/>
          </ac:picMkLst>
        </pc:picChg>
      </pc:sldChg>
      <pc:sldChg chg="new del">
        <pc:chgData name="Gabriel Silva dos Santos" userId="7hzwyr1a/SOWpNgDWfxYkwfykUGibLra1XUErixyTNw=" providerId="None" clId="Web-{F6B004C3-E44D-4172-BA01-B78177377ACA}" dt="2023-04-14T16:25:32.020" v="5"/>
        <pc:sldMkLst>
          <pc:docMk/>
          <pc:sldMk cId="3709969522" sldId="289"/>
        </pc:sldMkLst>
      </pc:sldChg>
    </pc:docChg>
  </pc:docChgLst>
  <pc:docChgLst>
    <pc:chgData name="Gabriel Silva dos Santos" clId="Web-{24B47867-32E8-4BEB-B460-BA7EDA7A958D}"/>
    <pc:docChg chg="modSld">
      <pc:chgData name="Gabriel Silva dos Santos" userId="" providerId="" clId="Web-{24B47867-32E8-4BEB-B460-BA7EDA7A958D}" dt="2023-04-15T14:48:17.091" v="146" actId="20577"/>
      <pc:docMkLst>
        <pc:docMk/>
      </pc:docMkLst>
      <pc:sldChg chg="modSp">
        <pc:chgData name="Gabriel Silva dos Santos" userId="" providerId="" clId="Web-{24B47867-32E8-4BEB-B460-BA7EDA7A958D}" dt="2023-04-15T14:36:06.127" v="0" actId="1076"/>
        <pc:sldMkLst>
          <pc:docMk/>
          <pc:sldMk cId="1543989611" sldId="289"/>
        </pc:sldMkLst>
        <pc:picChg chg="mod">
          <ac:chgData name="Gabriel Silva dos Santos" userId="" providerId="" clId="Web-{24B47867-32E8-4BEB-B460-BA7EDA7A958D}" dt="2023-04-15T14:36:06.127" v="0" actId="1076"/>
          <ac:picMkLst>
            <pc:docMk/>
            <pc:sldMk cId="1543989611" sldId="289"/>
            <ac:picMk id="12" creationId="{5CED9658-AE19-1A11-D28A-6F14FA985DAB}"/>
          </ac:picMkLst>
        </pc:picChg>
      </pc:sldChg>
      <pc:sldChg chg="addSp delSp modSp">
        <pc:chgData name="Gabriel Silva dos Santos" userId="" providerId="" clId="Web-{24B47867-32E8-4BEB-B460-BA7EDA7A958D}" dt="2023-04-15T14:39:19.165" v="43" actId="14100"/>
        <pc:sldMkLst>
          <pc:docMk/>
          <pc:sldMk cId="3118530490" sldId="290"/>
        </pc:sldMkLst>
        <pc:spChg chg="add mod">
          <ac:chgData name="Gabriel Silva dos Santos" userId="" providerId="" clId="Web-{24B47867-32E8-4BEB-B460-BA7EDA7A958D}" dt="2023-04-15T14:39:19.165" v="43" actId="14100"/>
          <ac:spMkLst>
            <pc:docMk/>
            <pc:sldMk cId="3118530490" sldId="290"/>
            <ac:spMk id="4" creationId="{3E710B01-57EE-F87E-16DA-FDC64DB4A9CB}"/>
          </ac:spMkLst>
        </pc:spChg>
        <pc:picChg chg="add del">
          <ac:chgData name="Gabriel Silva dos Santos" userId="" providerId="" clId="Web-{24B47867-32E8-4BEB-B460-BA7EDA7A958D}" dt="2023-04-15T14:36:10.971" v="2"/>
          <ac:picMkLst>
            <pc:docMk/>
            <pc:sldMk cId="3118530490" sldId="290"/>
            <ac:picMk id="8" creationId="{680949E4-ABA2-A581-54D3-A4CCD939831E}"/>
          </ac:picMkLst>
        </pc:picChg>
      </pc:sldChg>
      <pc:sldChg chg="addSp modSp">
        <pc:chgData name="Gabriel Silva dos Santos" userId="" providerId="" clId="Web-{24B47867-32E8-4BEB-B460-BA7EDA7A958D}" dt="2023-04-15T14:45:18.115" v="124" actId="1076"/>
        <pc:sldMkLst>
          <pc:docMk/>
          <pc:sldMk cId="2583687351" sldId="293"/>
        </pc:sldMkLst>
        <pc:spChg chg="add mod">
          <ac:chgData name="Gabriel Silva dos Santos" userId="" providerId="" clId="Web-{24B47867-32E8-4BEB-B460-BA7EDA7A958D}" dt="2023-04-15T14:45:15.552" v="123" actId="20577"/>
          <ac:spMkLst>
            <pc:docMk/>
            <pc:sldMk cId="2583687351" sldId="293"/>
            <ac:spMk id="3" creationId="{D95877D2-F058-4009-3643-A9431C24B25F}"/>
          </ac:spMkLst>
        </pc:spChg>
        <pc:picChg chg="mod">
          <ac:chgData name="Gabriel Silva dos Santos" userId="" providerId="" clId="Web-{24B47867-32E8-4BEB-B460-BA7EDA7A958D}" dt="2023-04-15T14:45:18.115" v="124" actId="1076"/>
          <ac:picMkLst>
            <pc:docMk/>
            <pc:sldMk cId="2583687351" sldId="293"/>
            <ac:picMk id="8" creationId="{6412C9D0-7B41-C63E-C568-3273E0C2244C}"/>
          </ac:picMkLst>
        </pc:picChg>
      </pc:sldChg>
      <pc:sldChg chg="modSp">
        <pc:chgData name="Gabriel Silva dos Santos" userId="" providerId="" clId="Web-{24B47867-32E8-4BEB-B460-BA7EDA7A958D}" dt="2023-04-15T14:48:17.091" v="146" actId="20577"/>
        <pc:sldMkLst>
          <pc:docMk/>
          <pc:sldMk cId="2444918713" sldId="294"/>
        </pc:sldMkLst>
        <pc:spChg chg="mod">
          <ac:chgData name="Gabriel Silva dos Santos" userId="" providerId="" clId="Web-{24B47867-32E8-4BEB-B460-BA7EDA7A958D}" dt="2023-04-15T14:48:17.091" v="146" actId="20577"/>
          <ac:spMkLst>
            <pc:docMk/>
            <pc:sldMk cId="2444918713" sldId="294"/>
            <ac:spMk id="12" creationId="{A363338C-C1C5-F972-23E3-3A9F072F0F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550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092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751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840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808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85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721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8088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1572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126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917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598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934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507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698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4795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354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9343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2021&#160;10.1111/aec.13044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10.1111/jvs.1301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3389/fpls.2021.541577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89/fmars.2019.00414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FB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9144000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18233" y="1888404"/>
            <a:ext cx="6265189" cy="613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264" y="418833"/>
            <a:ext cx="4814596" cy="84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7363" y="392567"/>
            <a:ext cx="2366789" cy="84310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4477168" y="2416629"/>
            <a:ext cx="431014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Módulo: </a:t>
            </a:r>
            <a:r>
              <a:rPr lang="pt-BR" sz="4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DELINEAMENTO</a:t>
            </a: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9" name="Google Shape;89;p1"/>
          <p:cNvCxnSpPr/>
          <p:nvPr/>
        </p:nvCxnSpPr>
        <p:spPr>
          <a:xfrm>
            <a:off x="4246956" y="1791478"/>
            <a:ext cx="0" cy="4739951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1"/>
          <p:cNvSpPr txBox="1"/>
          <p:nvPr/>
        </p:nvSpPr>
        <p:spPr>
          <a:xfrm>
            <a:off x="4477168" y="4183453"/>
            <a:ext cx="41142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Gabriel Santos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Jorge Luiz P. de Souza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Dra. Talitha </a:t>
            </a:r>
            <a:r>
              <a:rPr lang="pt-BR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Mayumi</a:t>
            </a: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Francisco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DEABDB17-895F-E247-28F9-7BC3876FD89E}"/>
              </a:ext>
            </a:extLst>
          </p:cNvPr>
          <p:cNvSpPr txBox="1">
            <a:spLocks/>
          </p:cNvSpPr>
          <p:nvPr/>
        </p:nvSpPr>
        <p:spPr>
          <a:xfrm>
            <a:off x="446768" y="307270"/>
            <a:ext cx="7886700" cy="1325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Calibri"/>
                <a:cs typeface="Calibri"/>
              </a:rPr>
              <a:t>PROBLEMA HIPÓTETICO</a:t>
            </a:r>
          </a:p>
          <a:p>
            <a:pPr algn="ctr"/>
            <a:r>
              <a:rPr lang="en-GB" sz="2000" b="1" dirty="0">
                <a:latin typeface="Calibri"/>
                <a:cs typeface="Calibri"/>
              </a:rPr>
              <a:t>(</a:t>
            </a:r>
            <a:r>
              <a:rPr lang="pt-BR" sz="2000" b="1" dirty="0">
                <a:latin typeface="Calibri"/>
                <a:cs typeface="Calibri"/>
              </a:rPr>
              <a:t>SUPERFÍCIE FOLIAR E ECOLOGIA DE COMUNIDADES)</a:t>
            </a:r>
            <a:endParaRPr lang="en-GB" sz="2000" dirty="0">
              <a:latin typeface="Calibri"/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412C9D0-7B41-C63E-C568-3273E0C22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743" y="4289088"/>
            <a:ext cx="2276902" cy="2158063"/>
          </a:xfrm>
          <a:prstGeom prst="rect">
            <a:avLst/>
          </a:prstGeom>
        </p:spPr>
      </p:pic>
      <p:pic>
        <p:nvPicPr>
          <p:cNvPr id="9" name="Picture 9" descr="Logo, icon&#10;&#10;Description automatically generated">
            <a:extLst>
              <a:ext uri="{FF2B5EF4-FFF2-40B4-BE49-F238E27FC236}">
                <a16:creationId xmlns:a16="http://schemas.microsoft.com/office/drawing/2014/main" id="{7F47FF0A-6E8C-2D6B-831C-90185E3F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85" y="5629811"/>
            <a:ext cx="1014484" cy="1091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5877D2-F058-4009-3643-A9431C24B25F}"/>
              </a:ext>
            </a:extLst>
          </p:cNvPr>
          <p:cNvSpPr txBox="1"/>
          <p:nvPr/>
        </p:nvSpPr>
        <p:spPr>
          <a:xfrm>
            <a:off x="1793401" y="6647598"/>
            <a:ext cx="753129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 dirty="0" err="1"/>
              <a:t>Exemplos</a:t>
            </a:r>
            <a:r>
              <a:rPr lang="en-GB" sz="800" dirty="0"/>
              <a:t> </a:t>
            </a:r>
            <a:r>
              <a:rPr lang="en-GB" sz="800" dirty="0" err="1"/>
              <a:t>reas</a:t>
            </a:r>
            <a:r>
              <a:rPr lang="en-GB" sz="800" dirty="0"/>
              <a:t> </a:t>
            </a:r>
            <a:r>
              <a:rPr lang="en-GB" sz="800" dirty="0" err="1"/>
              <a:t>em</a:t>
            </a:r>
            <a:r>
              <a:rPr lang="en-GB" sz="800" dirty="0"/>
              <a:t> li et al. 2021 </a:t>
            </a:r>
            <a:r>
              <a:rPr lang="en-GB" sz="800" dirty="0">
                <a:solidFill>
                  <a:srgbClr val="282828"/>
                </a:solidFill>
                <a:highlight>
                  <a:srgbClr val="F7F7F7"/>
                </a:highlight>
                <a:hlinkClick r:id="rId6"/>
              </a:rPr>
              <a:t>https://doi.org/10.3389/fpls.2021.541577</a:t>
            </a:r>
            <a:r>
              <a:rPr lang="en-GB" sz="800" dirty="0">
                <a:solidFill>
                  <a:srgbClr val="282828"/>
                </a:solidFill>
                <a:highlight>
                  <a:srgbClr val="F7F7F7"/>
                </a:highlight>
              </a:rPr>
              <a:t>; </a:t>
            </a:r>
            <a:r>
              <a:rPr lang="en-GB" sz="800" dirty="0">
                <a:highlight>
                  <a:srgbClr val="F7F7F7"/>
                </a:highlight>
              </a:rPr>
              <a:t>Sporbert et al. 2020 </a:t>
            </a:r>
            <a:r>
              <a:rPr lang="en-GB" sz="800" dirty="0">
                <a:highlight>
                  <a:srgbClr val="F7F7F7"/>
                </a:highlight>
                <a:hlinkClick r:id="rId7"/>
              </a:rPr>
              <a:t>10.1111/jvs.13016</a:t>
            </a:r>
            <a:r>
              <a:rPr lang="en-GB" sz="800" dirty="0">
                <a:highlight>
                  <a:srgbClr val="F7F7F7"/>
                </a:highlight>
              </a:rPr>
              <a:t>; </a:t>
            </a:r>
            <a:r>
              <a:rPr lang="en-GB" sz="800" dirty="0" err="1">
                <a:highlight>
                  <a:srgbClr val="F7F7F7"/>
                </a:highlight>
              </a:rPr>
              <a:t>Klipel</a:t>
            </a:r>
            <a:r>
              <a:rPr lang="en-GB" sz="800" dirty="0">
                <a:highlight>
                  <a:srgbClr val="F7F7F7"/>
                </a:highlight>
              </a:rPr>
              <a:t> et al. 2021 </a:t>
            </a:r>
            <a:r>
              <a:rPr lang="en-GB" sz="800" dirty="0">
                <a:highlight>
                  <a:srgbClr val="F7F7F7"/>
                </a:highlight>
                <a:hlinkClick r:id="rId8"/>
              </a:rPr>
              <a:t>10.1111/aec.13044</a:t>
            </a:r>
            <a:r>
              <a:rPr lang="en-GB" sz="800" dirty="0">
                <a:highlight>
                  <a:srgbClr val="F7F7F7"/>
                </a:highlight>
              </a:rPr>
              <a:t> </a:t>
            </a:r>
            <a:br>
              <a:rPr lang="en-GB" sz="800" dirty="0">
                <a:highlight>
                  <a:srgbClr val="F7F7F7"/>
                </a:highlight>
              </a:rPr>
            </a:br>
            <a:endParaRPr lang="en-GB" sz="800" dirty="0">
              <a:highlight>
                <a:srgbClr val="F7F7F7"/>
              </a:highligh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E7FC765-C32F-426D-7E1A-B0799B9227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7369" y="1113926"/>
            <a:ext cx="6226638" cy="169553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C7C6299-C14D-7563-E8BA-890E688ED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7371" y="1089275"/>
            <a:ext cx="6226637" cy="258919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E736EC7-AE01-CD37-D6D7-1579309DD6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7371" y="1115951"/>
            <a:ext cx="6226637" cy="38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24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2CF0-7BB7-6136-724F-EC0C2E2D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321" y="993232"/>
            <a:ext cx="7886700" cy="2852737"/>
          </a:xfrm>
        </p:spPr>
        <p:txBody>
          <a:bodyPr/>
          <a:lstStyle/>
          <a:p>
            <a:r>
              <a:rPr lang="en-GB" dirty="0"/>
              <a:t>EXERCÍCIO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A661D-52AF-0457-330C-757D6C9A1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47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DEABDB17-895F-E247-28F9-7BC3876FD89E}"/>
              </a:ext>
            </a:extLst>
          </p:cNvPr>
          <p:cNvSpPr txBox="1">
            <a:spLocks/>
          </p:cNvSpPr>
          <p:nvPr/>
        </p:nvSpPr>
        <p:spPr>
          <a:xfrm>
            <a:off x="1447604" y="318643"/>
            <a:ext cx="7886700" cy="1325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 err="1">
                <a:latin typeface="Calibri"/>
                <a:cs typeface="Calibri"/>
              </a:rPr>
              <a:t>Exercício</a:t>
            </a:r>
            <a:endParaRPr lang="en-GB" sz="3600" dirty="0" err="1"/>
          </a:p>
        </p:txBody>
      </p:sp>
      <p:pic>
        <p:nvPicPr>
          <p:cNvPr id="7" name="Picture 9" descr="Logo, icon&#10;&#10;Description automatically generated">
            <a:extLst>
              <a:ext uri="{FF2B5EF4-FFF2-40B4-BE49-F238E27FC236}">
                <a16:creationId xmlns:a16="http://schemas.microsoft.com/office/drawing/2014/main" id="{B0E57412-F646-B462-FE9D-1D9FFB21B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5" y="5629811"/>
            <a:ext cx="1014484" cy="1091603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A363338C-C1C5-F972-23E3-3A9F072F0F03}"/>
              </a:ext>
            </a:extLst>
          </p:cNvPr>
          <p:cNvSpPr txBox="1">
            <a:spLocks/>
          </p:cNvSpPr>
          <p:nvPr/>
        </p:nvSpPr>
        <p:spPr>
          <a:xfrm>
            <a:off x="1671895" y="1334522"/>
            <a:ext cx="7170194" cy="5685981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800" dirty="0"/>
              <a:t>Um </a:t>
            </a:r>
            <a:r>
              <a:rPr lang="en-GB" sz="1800" dirty="0" err="1"/>
              <a:t>botânico</a:t>
            </a:r>
            <a:r>
              <a:rPr lang="en-GB" sz="1800" dirty="0"/>
              <a:t> </a:t>
            </a:r>
            <a:r>
              <a:rPr lang="en-GB" sz="1800" dirty="0" err="1"/>
              <a:t>encontrou</a:t>
            </a:r>
            <a:r>
              <a:rPr lang="en-GB" sz="1800" dirty="0"/>
              <a:t> </a:t>
            </a:r>
            <a:r>
              <a:rPr lang="en-GB" sz="1800" dirty="0" err="1"/>
              <a:t>indíviduos</a:t>
            </a:r>
            <a:r>
              <a:rPr lang="en-GB" sz="1800" dirty="0"/>
              <a:t> que </a:t>
            </a:r>
            <a:r>
              <a:rPr lang="en-GB" sz="1800" dirty="0" err="1"/>
              <a:t>ele</a:t>
            </a:r>
            <a:r>
              <a:rPr lang="en-GB" sz="1800" dirty="0"/>
              <a:t> </a:t>
            </a:r>
            <a:r>
              <a:rPr lang="en-GB" sz="1800" dirty="0" err="1"/>
              <a:t>considerou</a:t>
            </a:r>
            <a:r>
              <a:rPr lang="en-GB" sz="1800" dirty="0"/>
              <a:t> ser da </a:t>
            </a:r>
            <a:r>
              <a:rPr lang="en-GB" sz="1800" b="1" dirty="0"/>
              <a:t>sp. x</a:t>
            </a:r>
            <a:r>
              <a:rPr lang="en-GB" sz="1800" dirty="0"/>
              <a:t>. A </a:t>
            </a:r>
            <a:r>
              <a:rPr lang="en-GB" sz="1800" b="1" dirty="0"/>
              <a:t>sp. x</a:t>
            </a:r>
            <a:r>
              <a:rPr lang="en-GB" sz="1800" dirty="0"/>
              <a:t> é </a:t>
            </a:r>
            <a:r>
              <a:rPr lang="en-GB" sz="1800" dirty="0" err="1"/>
              <a:t>muito</a:t>
            </a:r>
            <a:r>
              <a:rPr lang="en-GB" sz="1800" dirty="0"/>
              <a:t> </a:t>
            </a:r>
            <a:r>
              <a:rPr lang="en-GB" sz="1800" dirty="0" err="1"/>
              <a:t>abundante</a:t>
            </a:r>
            <a:r>
              <a:rPr lang="en-GB" sz="1800" dirty="0"/>
              <a:t> </a:t>
            </a:r>
            <a:r>
              <a:rPr lang="en-GB" sz="1800" dirty="0" err="1"/>
              <a:t>na</a:t>
            </a:r>
            <a:r>
              <a:rPr lang="en-GB" sz="1800" dirty="0"/>
              <a:t> </a:t>
            </a:r>
            <a:r>
              <a:rPr lang="en-GB" sz="1800" dirty="0" err="1"/>
              <a:t>área</a:t>
            </a:r>
            <a:r>
              <a:rPr lang="en-GB" sz="1800" dirty="0"/>
              <a:t> e </a:t>
            </a:r>
            <a:r>
              <a:rPr lang="en-GB" sz="1800" dirty="0" err="1"/>
              <a:t>ele</a:t>
            </a:r>
            <a:r>
              <a:rPr lang="en-GB" sz="1800" dirty="0"/>
              <a:t> </a:t>
            </a:r>
            <a:r>
              <a:rPr lang="en-GB" sz="1800" dirty="0" err="1"/>
              <a:t>acredita</a:t>
            </a:r>
            <a:r>
              <a:rPr lang="en-GB" sz="1800" dirty="0"/>
              <a:t> que, </a:t>
            </a:r>
            <a:r>
              <a:rPr lang="en-GB" sz="1800" dirty="0" err="1"/>
              <a:t>na</a:t>
            </a:r>
            <a:r>
              <a:rPr lang="en-GB" sz="1800" dirty="0"/>
              <a:t> </a:t>
            </a:r>
            <a:r>
              <a:rPr lang="en-GB" sz="1800" dirty="0" err="1"/>
              <a:t>verdade</a:t>
            </a:r>
            <a:r>
              <a:rPr lang="en-GB" sz="1800" dirty="0"/>
              <a:t>, se </a:t>
            </a:r>
            <a:r>
              <a:rPr lang="en-GB" sz="1800" dirty="0" err="1"/>
              <a:t>trata</a:t>
            </a:r>
            <a:r>
              <a:rPr lang="en-GB" sz="1800" dirty="0"/>
              <a:t> de </a:t>
            </a:r>
            <a:r>
              <a:rPr lang="en-GB" sz="1800" dirty="0" err="1"/>
              <a:t>uma</a:t>
            </a:r>
            <a:r>
              <a:rPr lang="en-GB" sz="1800" dirty="0"/>
              <a:t> </a:t>
            </a:r>
            <a:r>
              <a:rPr lang="en-GB" sz="1800" dirty="0" err="1"/>
              <a:t>espécie</a:t>
            </a:r>
            <a:r>
              <a:rPr lang="en-GB" sz="1800" dirty="0"/>
              <a:t> nova </a:t>
            </a:r>
            <a:r>
              <a:rPr lang="en-GB" sz="1800" dirty="0" err="1"/>
              <a:t>muito</a:t>
            </a:r>
            <a:r>
              <a:rPr lang="en-GB" sz="1800" dirty="0"/>
              <a:t> </a:t>
            </a:r>
            <a:r>
              <a:rPr lang="en-GB" sz="1800" dirty="0" err="1"/>
              <a:t>semelhante</a:t>
            </a:r>
            <a:r>
              <a:rPr lang="en-GB" sz="1800" dirty="0"/>
              <a:t> a </a:t>
            </a:r>
            <a:r>
              <a:rPr lang="en-GB" sz="1800" b="1" dirty="0"/>
              <a:t>sp. y </a:t>
            </a:r>
            <a:r>
              <a:rPr lang="en-GB" sz="1800" dirty="0"/>
              <a:t>que é </a:t>
            </a:r>
            <a:r>
              <a:rPr lang="en-GB" sz="1800" dirty="0" err="1"/>
              <a:t>mais</a:t>
            </a:r>
            <a:r>
              <a:rPr lang="en-GB" sz="1800" dirty="0"/>
              <a:t> rara. </a:t>
            </a:r>
            <a:r>
              <a:rPr lang="en-GB" sz="1800" dirty="0" err="1"/>
              <a:t>Além</a:t>
            </a:r>
            <a:r>
              <a:rPr lang="en-GB" sz="1800" dirty="0"/>
              <a:t> </a:t>
            </a:r>
            <a:r>
              <a:rPr lang="en-GB" sz="1800" dirty="0" err="1"/>
              <a:t>disso</a:t>
            </a:r>
            <a:r>
              <a:rPr lang="en-GB" sz="1800" dirty="0"/>
              <a:t>, o </a:t>
            </a:r>
            <a:r>
              <a:rPr lang="en-GB" sz="1800" dirty="0" err="1"/>
              <a:t>pesquisador</a:t>
            </a:r>
            <a:r>
              <a:rPr lang="en-GB" sz="1800" dirty="0"/>
              <a:t> </a:t>
            </a:r>
            <a:r>
              <a:rPr lang="en-GB" sz="1800" dirty="0" err="1"/>
              <a:t>acredita</a:t>
            </a:r>
            <a:r>
              <a:rPr lang="en-GB" sz="1800" dirty="0"/>
              <a:t> que a </a:t>
            </a:r>
            <a:r>
              <a:rPr lang="en-GB" sz="1800" b="1" dirty="0"/>
              <a:t>sp. x</a:t>
            </a:r>
            <a:r>
              <a:rPr lang="en-GB" sz="1800" dirty="0"/>
              <a:t> </a:t>
            </a:r>
            <a:r>
              <a:rPr lang="en-GB" sz="1800" dirty="0" err="1"/>
              <a:t>tem</a:t>
            </a:r>
            <a:r>
              <a:rPr lang="en-GB" sz="1800" dirty="0"/>
              <a:t> </a:t>
            </a:r>
            <a:r>
              <a:rPr lang="en-GB" sz="1800" dirty="0" err="1"/>
              <a:t>caracteristicas</a:t>
            </a:r>
            <a:r>
              <a:rPr lang="en-GB" sz="1800" dirty="0"/>
              <a:t> </a:t>
            </a:r>
            <a:r>
              <a:rPr lang="en-GB" sz="1800" dirty="0" err="1"/>
              <a:t>foliares</a:t>
            </a:r>
            <a:r>
              <a:rPr lang="en-GB" sz="1800" dirty="0"/>
              <a:t> que </a:t>
            </a:r>
            <a:r>
              <a:rPr lang="en-GB" sz="1800" dirty="0" err="1"/>
              <a:t>conferem</a:t>
            </a:r>
            <a:r>
              <a:rPr lang="en-GB" sz="1800" dirty="0"/>
              <a:t> </a:t>
            </a:r>
            <a:r>
              <a:rPr lang="en-GB" sz="1800" dirty="0" err="1"/>
              <a:t>uma</a:t>
            </a:r>
            <a:r>
              <a:rPr lang="en-GB" sz="1800" dirty="0"/>
              <a:t> </a:t>
            </a:r>
            <a:r>
              <a:rPr lang="en-GB" sz="1800" dirty="0" err="1"/>
              <a:t>excelente</a:t>
            </a:r>
            <a:r>
              <a:rPr lang="en-GB" sz="1800" dirty="0"/>
              <a:t> performance ("fitness") para </a:t>
            </a:r>
            <a:r>
              <a:rPr lang="en-GB" sz="1800" dirty="0" err="1"/>
              <a:t>essa</a:t>
            </a:r>
            <a:r>
              <a:rPr lang="en-GB" sz="1800" dirty="0"/>
              <a:t> </a:t>
            </a:r>
            <a:r>
              <a:rPr lang="en-GB" sz="1800" dirty="0" err="1"/>
              <a:t>espécie</a:t>
            </a:r>
            <a:r>
              <a:rPr lang="en-GB" sz="1800" dirty="0"/>
              <a:t> </a:t>
            </a:r>
            <a:r>
              <a:rPr lang="en-GB" sz="1800" dirty="0" err="1"/>
              <a:t>nesta</a:t>
            </a:r>
            <a:r>
              <a:rPr lang="en-GB" sz="1800" dirty="0"/>
              <a:t> </a:t>
            </a:r>
            <a:r>
              <a:rPr lang="en-GB" sz="1800" dirty="0" err="1"/>
              <a:t>localidade</a:t>
            </a:r>
            <a:r>
              <a:rPr lang="en-GB" sz="1800" dirty="0"/>
              <a:t>.</a:t>
            </a:r>
            <a:endParaRPr lang="en-GB" dirty="0"/>
          </a:p>
          <a:p>
            <a:endParaRPr lang="en-GB" sz="1800" dirty="0"/>
          </a:p>
          <a:p>
            <a:r>
              <a:rPr lang="en-GB" sz="1800" dirty="0" err="1"/>
              <a:t>Discutindo</a:t>
            </a:r>
            <a:r>
              <a:rPr lang="en-GB" sz="1800" dirty="0"/>
              <a:t> com </a:t>
            </a:r>
            <a:r>
              <a:rPr lang="en-GB" sz="1800" dirty="0" err="1"/>
              <a:t>seus</a:t>
            </a:r>
            <a:r>
              <a:rPr lang="en-GB" sz="1800" dirty="0"/>
              <a:t> </a:t>
            </a:r>
            <a:r>
              <a:rPr lang="en-GB" sz="1800" dirty="0" err="1"/>
              <a:t>colegas</a:t>
            </a:r>
            <a:r>
              <a:rPr lang="en-GB" sz="1800" dirty="0"/>
              <a:t> do </a:t>
            </a:r>
            <a:r>
              <a:rPr lang="en-GB" sz="1800" dirty="0" err="1"/>
              <a:t>departamento</a:t>
            </a:r>
            <a:r>
              <a:rPr lang="en-GB" sz="1800" dirty="0"/>
              <a:t>, </a:t>
            </a:r>
            <a:r>
              <a:rPr lang="en-GB" sz="1800" dirty="0" err="1"/>
              <a:t>eles</a:t>
            </a:r>
            <a:r>
              <a:rPr lang="en-GB" sz="1800" dirty="0"/>
              <a:t> </a:t>
            </a:r>
            <a:r>
              <a:rPr lang="en-GB" sz="1800" dirty="0" err="1"/>
              <a:t>decidiram</a:t>
            </a:r>
            <a:r>
              <a:rPr lang="en-GB" sz="1800" dirty="0"/>
              <a:t> se </a:t>
            </a:r>
            <a:r>
              <a:rPr lang="en-GB" sz="1800" dirty="0" err="1"/>
              <a:t>juntar</a:t>
            </a:r>
            <a:r>
              <a:rPr lang="en-GB" sz="1800" dirty="0"/>
              <a:t> para:</a:t>
            </a:r>
            <a:br>
              <a:rPr lang="en-GB" sz="1800" dirty="0"/>
            </a:br>
            <a:r>
              <a:rPr lang="en-GB" sz="1800" dirty="0">
                <a:solidFill>
                  <a:srgbClr val="FF0000"/>
                </a:solidFill>
              </a:rPr>
              <a:t> -  </a:t>
            </a:r>
            <a:r>
              <a:rPr lang="en-GB" sz="1800" dirty="0" err="1">
                <a:solidFill>
                  <a:srgbClr val="FF0000"/>
                </a:solidFill>
              </a:rPr>
              <a:t>Descrever</a:t>
            </a:r>
            <a:r>
              <a:rPr lang="en-GB" sz="1800" dirty="0">
                <a:solidFill>
                  <a:srgbClr val="FF0000"/>
                </a:solidFill>
              </a:rPr>
              <a:t> o </a:t>
            </a:r>
            <a:r>
              <a:rPr lang="en-GB" sz="1800" dirty="0" err="1">
                <a:solidFill>
                  <a:srgbClr val="FF0000"/>
                </a:solidFill>
              </a:rPr>
              <a:t>tamanho</a:t>
            </a:r>
            <a:r>
              <a:rPr lang="en-GB" sz="1800" dirty="0">
                <a:solidFill>
                  <a:srgbClr val="FF0000"/>
                </a:solidFill>
              </a:rPr>
              <a:t> das </a:t>
            </a:r>
            <a:r>
              <a:rPr lang="en-GB" sz="1800" dirty="0" err="1">
                <a:solidFill>
                  <a:srgbClr val="FF0000"/>
                </a:solidFill>
              </a:rPr>
              <a:t>folhas</a:t>
            </a:r>
            <a:r>
              <a:rPr lang="en-GB" sz="1800" dirty="0">
                <a:solidFill>
                  <a:srgbClr val="FF0000"/>
                </a:solidFill>
              </a:rPr>
              <a:t> da </a:t>
            </a:r>
            <a:r>
              <a:rPr lang="en-GB" sz="1800" b="1" dirty="0">
                <a:solidFill>
                  <a:srgbClr val="FF0000"/>
                </a:solidFill>
              </a:rPr>
              <a:t>sp. x</a:t>
            </a:r>
            <a:r>
              <a:rPr lang="en-GB" sz="1800" dirty="0">
                <a:solidFill>
                  <a:srgbClr val="FF0000"/>
                </a:solidFill>
              </a:rPr>
              <a:t>.</a:t>
            </a:r>
          </a:p>
          <a:p>
            <a:r>
              <a:rPr lang="en-GB" sz="1800" dirty="0">
                <a:solidFill>
                  <a:srgbClr val="FF0000"/>
                </a:solidFill>
              </a:rPr>
              <a:t> -  </a:t>
            </a:r>
            <a:r>
              <a:rPr lang="en-GB" sz="1800" dirty="0" err="1">
                <a:solidFill>
                  <a:srgbClr val="FF0000"/>
                </a:solidFill>
              </a:rPr>
              <a:t>Comparar</a:t>
            </a:r>
            <a:r>
              <a:rPr lang="en-GB" sz="1800" dirty="0">
                <a:solidFill>
                  <a:srgbClr val="FF0000"/>
                </a:solidFill>
              </a:rPr>
              <a:t> o </a:t>
            </a:r>
            <a:r>
              <a:rPr lang="en-GB" sz="1800" dirty="0" err="1">
                <a:solidFill>
                  <a:srgbClr val="FF0000"/>
                </a:solidFill>
              </a:rPr>
              <a:t>tamanho</a:t>
            </a:r>
            <a:r>
              <a:rPr lang="en-GB" sz="1800" dirty="0">
                <a:solidFill>
                  <a:srgbClr val="FF0000"/>
                </a:solidFill>
              </a:rPr>
              <a:t> das </a:t>
            </a:r>
            <a:r>
              <a:rPr lang="en-GB" sz="1800" dirty="0" err="1">
                <a:solidFill>
                  <a:srgbClr val="FF0000"/>
                </a:solidFill>
              </a:rPr>
              <a:t>folhas</a:t>
            </a:r>
            <a:r>
              <a:rPr lang="en-GB" sz="1800" dirty="0">
                <a:solidFill>
                  <a:srgbClr val="FF0000"/>
                </a:solidFill>
              </a:rPr>
              <a:t> da </a:t>
            </a:r>
            <a:r>
              <a:rPr lang="en-GB" sz="1800" dirty="0" err="1">
                <a:solidFill>
                  <a:srgbClr val="FF0000"/>
                </a:solidFill>
              </a:rPr>
              <a:t>espécie</a:t>
            </a:r>
            <a:r>
              <a:rPr lang="en-GB" sz="1800" dirty="0">
                <a:solidFill>
                  <a:srgbClr val="FF0000"/>
                </a:solidFill>
              </a:rPr>
              <a:t> X com a </a:t>
            </a:r>
            <a:r>
              <a:rPr lang="en-GB" sz="1800" b="1" dirty="0">
                <a:solidFill>
                  <a:srgbClr val="FF0000"/>
                </a:solidFill>
              </a:rPr>
              <a:t>sp. y</a:t>
            </a:r>
          </a:p>
          <a:p>
            <a:endParaRPr lang="en-GB" sz="1800" dirty="0"/>
          </a:p>
          <a:p>
            <a:r>
              <a:rPr lang="en-GB" sz="1800" dirty="0" err="1"/>
              <a:t>Formem</a:t>
            </a:r>
            <a:r>
              <a:rPr lang="en-GB" sz="1800" dirty="0"/>
              <a:t> </a:t>
            </a:r>
            <a:r>
              <a:rPr lang="en-GB" sz="1800" dirty="0" err="1"/>
              <a:t>grupos</a:t>
            </a:r>
            <a:r>
              <a:rPr lang="en-GB" sz="1800" dirty="0"/>
              <a:t>, </a:t>
            </a:r>
            <a:r>
              <a:rPr lang="en-GB" sz="1800" dirty="0" err="1"/>
              <a:t>decidam</a:t>
            </a:r>
            <a:r>
              <a:rPr lang="en-GB" sz="1800" dirty="0"/>
              <a:t> qual é a </a:t>
            </a:r>
            <a:r>
              <a:rPr lang="en-GB" sz="1800" dirty="0" err="1"/>
              <a:t>pergunda</a:t>
            </a:r>
            <a:r>
              <a:rPr lang="en-GB" sz="1800" dirty="0"/>
              <a:t> de </a:t>
            </a:r>
            <a:r>
              <a:rPr lang="en-GB" sz="1800" dirty="0" err="1"/>
              <a:t>vocês</a:t>
            </a:r>
            <a:r>
              <a:rPr lang="en-GB" sz="1800" dirty="0"/>
              <a:t> e </a:t>
            </a:r>
            <a:r>
              <a:rPr lang="en-GB" sz="1800" dirty="0" err="1"/>
              <a:t>voltem</a:t>
            </a:r>
            <a:r>
              <a:rPr lang="en-GB" sz="1800" dirty="0"/>
              <a:t> com </a:t>
            </a:r>
            <a:r>
              <a:rPr lang="en-GB" sz="1800" dirty="0" err="1"/>
              <a:t>os</a:t>
            </a:r>
            <a:r>
              <a:rPr lang="en-GB" sz="1800" dirty="0"/>
              <a:t> </a:t>
            </a:r>
            <a:r>
              <a:rPr lang="en-GB" sz="1800" dirty="0" err="1"/>
              <a:t>resultados</a:t>
            </a:r>
            <a:r>
              <a:rPr lang="en-GB" sz="1800" dirty="0"/>
              <a:t>. O </a:t>
            </a:r>
            <a:r>
              <a:rPr lang="en-GB" sz="1800" dirty="0" err="1"/>
              <a:t>CNPq</a:t>
            </a:r>
            <a:r>
              <a:rPr lang="en-GB" sz="1800" dirty="0"/>
              <a:t> </a:t>
            </a:r>
            <a:r>
              <a:rPr lang="en-GB" sz="1800" dirty="0" err="1"/>
              <a:t>financiou</a:t>
            </a:r>
            <a:r>
              <a:rPr lang="en-GB" sz="1800" dirty="0"/>
              <a:t> a </a:t>
            </a:r>
            <a:r>
              <a:rPr lang="en-GB" sz="1800" dirty="0" err="1"/>
              <a:t>pesquisa</a:t>
            </a:r>
            <a:r>
              <a:rPr lang="en-GB" sz="1800" dirty="0"/>
              <a:t> com 5 </a:t>
            </a:r>
            <a:r>
              <a:rPr lang="en-GB" sz="1800" dirty="0" err="1"/>
              <a:t>réguas</a:t>
            </a:r>
            <a:r>
              <a:rPr lang="en-GB" sz="1800" dirty="0"/>
              <a:t> agora </a:t>
            </a:r>
            <a:r>
              <a:rPr lang="en-GB" sz="1800" dirty="0" err="1"/>
              <a:t>vcs</a:t>
            </a:r>
            <a:r>
              <a:rPr lang="en-GB" sz="1800" dirty="0"/>
              <a:t> </a:t>
            </a:r>
            <a:r>
              <a:rPr lang="en-GB" sz="1800" dirty="0" err="1"/>
              <a:t>precisam</a:t>
            </a:r>
            <a:r>
              <a:rPr lang="en-GB" sz="1800" dirty="0"/>
              <a:t> </a:t>
            </a:r>
            <a:r>
              <a:rPr lang="en-GB" sz="1800" dirty="0" err="1"/>
              <a:t>entregar</a:t>
            </a:r>
            <a:r>
              <a:rPr lang="en-GB" sz="1800" dirty="0"/>
              <a:t> um </a:t>
            </a:r>
            <a:r>
              <a:rPr lang="en-GB" sz="1800" dirty="0" err="1"/>
              <a:t>relatório</a:t>
            </a:r>
            <a:r>
              <a:rPr lang="en-GB" sz="1800" dirty="0"/>
              <a:t> final com </a:t>
            </a:r>
            <a:r>
              <a:rPr lang="en-GB" sz="1800" dirty="0" err="1"/>
              <a:t>os</a:t>
            </a:r>
            <a:r>
              <a:rPr lang="en-GB" sz="1800" dirty="0"/>
              <a:t> </a:t>
            </a:r>
            <a:r>
              <a:rPr lang="en-GB" sz="1800" dirty="0" err="1"/>
              <a:t>seus</a:t>
            </a:r>
            <a:r>
              <a:rPr lang="en-GB" sz="1800" dirty="0"/>
              <a:t> </a:t>
            </a:r>
            <a:r>
              <a:rPr lang="en-GB" sz="1800" dirty="0" err="1"/>
              <a:t>resultados</a:t>
            </a:r>
            <a:endParaRPr lang="en-GB" sz="1800" dirty="0"/>
          </a:p>
          <a:p>
            <a:pPr algn="just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44918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2CF0-7BB7-6136-724F-EC0C2E2D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30" y="279919"/>
            <a:ext cx="7886700" cy="1196075"/>
          </a:xfrm>
        </p:spPr>
        <p:txBody>
          <a:bodyPr/>
          <a:lstStyle/>
          <a:p>
            <a:r>
              <a:rPr lang="en-GB" dirty="0"/>
              <a:t>30 min! </a:t>
            </a:r>
          </a:p>
        </p:txBody>
      </p:sp>
      <p:pic>
        <p:nvPicPr>
          <p:cNvPr id="1026" name="Picture 2" descr="Pin de Tiltix 💫 em Coisas desnecessárias q salvei em uma pasta | Memes  brasileiros, Irmã frases, Memes">
            <a:extLst>
              <a:ext uri="{FF2B5EF4-FFF2-40B4-BE49-F238E27FC236}">
                <a16:creationId xmlns:a16="http://schemas.microsoft.com/office/drawing/2014/main" id="{72D9F714-3F7F-1360-0DD5-FFCDD5C5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75181"/>
            <a:ext cx="6858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35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86BA96-B20C-A3B2-8BBA-B8DC17FE3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709338"/>
              </p:ext>
            </p:extLst>
          </p:nvPr>
        </p:nvGraphicFramePr>
        <p:xfrm>
          <a:off x="1261053" y="1109063"/>
          <a:ext cx="6009268" cy="232923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02317">
                  <a:extLst>
                    <a:ext uri="{9D8B030D-6E8A-4147-A177-3AD203B41FA5}">
                      <a16:colId xmlns:a16="http://schemas.microsoft.com/office/drawing/2014/main" val="3072936190"/>
                    </a:ext>
                  </a:extLst>
                </a:gridCol>
                <a:gridCol w="1502317">
                  <a:extLst>
                    <a:ext uri="{9D8B030D-6E8A-4147-A177-3AD203B41FA5}">
                      <a16:colId xmlns:a16="http://schemas.microsoft.com/office/drawing/2014/main" val="1753437783"/>
                    </a:ext>
                  </a:extLst>
                </a:gridCol>
                <a:gridCol w="1502317">
                  <a:extLst>
                    <a:ext uri="{9D8B030D-6E8A-4147-A177-3AD203B41FA5}">
                      <a16:colId xmlns:a16="http://schemas.microsoft.com/office/drawing/2014/main" val="3993476512"/>
                    </a:ext>
                  </a:extLst>
                </a:gridCol>
                <a:gridCol w="1502317">
                  <a:extLst>
                    <a:ext uri="{9D8B030D-6E8A-4147-A177-3AD203B41FA5}">
                      <a16:colId xmlns:a16="http://schemas.microsoft.com/office/drawing/2014/main" val="2915941933"/>
                    </a:ext>
                  </a:extLst>
                </a:gridCol>
              </a:tblGrid>
              <a:tr h="91825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Grupo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Pergunta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Número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amostras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Número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indivíduos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amostrados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4719637"/>
                  </a:ext>
                </a:extLst>
              </a:tr>
              <a:tr h="47032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Grupo 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Descrição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24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84960"/>
                  </a:ext>
                </a:extLst>
              </a:tr>
              <a:tr h="4703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Grupo 2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Comparação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: 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: 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85353"/>
                  </a:ext>
                </a:extLst>
              </a:tr>
              <a:tr h="4703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.....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103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74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FBD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0" y="0"/>
            <a:ext cx="9144000" cy="211804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2749" y="5886571"/>
            <a:ext cx="4814596" cy="84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277" y="233946"/>
            <a:ext cx="4712861" cy="167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358412" y="5419688"/>
            <a:ext cx="3247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Realização: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449222" y="2335761"/>
            <a:ext cx="3247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Apoio:</a:t>
            </a:r>
            <a:endParaRPr/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433" y="3573511"/>
            <a:ext cx="2111184" cy="69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3219" y="3331452"/>
            <a:ext cx="1909264" cy="80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Santa Teresa/E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0085" y="3172612"/>
            <a:ext cx="846161" cy="1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8">
            <a:alphaModFix/>
          </a:blip>
          <a:srcRect t="44623" b="22021"/>
          <a:stretch/>
        </p:blipFill>
        <p:spPr>
          <a:xfrm>
            <a:off x="6273849" y="3482092"/>
            <a:ext cx="2620200" cy="73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A8785C1-4285-8C8E-4E56-E65F54196B29}"/>
              </a:ext>
            </a:extLst>
          </p:cNvPr>
          <p:cNvSpPr txBox="1">
            <a:spLocks/>
          </p:cNvSpPr>
          <p:nvPr/>
        </p:nvSpPr>
        <p:spPr>
          <a:xfrm>
            <a:off x="1511559" y="416559"/>
            <a:ext cx="7886700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1">
                <a:latin typeface="Calibri" panose="020F0502020204030204" pitchFamily="34" charset="0"/>
                <a:cs typeface="Calibri" panose="020F0502020204030204" pitchFamily="34" charset="0"/>
              </a:rPr>
              <a:t>Princípio de amostragem	</a:t>
            </a:r>
            <a:endParaRPr lang="en-GB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E0254-88C8-B50B-E38C-199C34DE8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67" y="1249586"/>
            <a:ext cx="4304292" cy="25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5A0A249-64CE-D451-86B4-729713274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271" y="4015488"/>
            <a:ext cx="3826869" cy="273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10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1E049A94-5B4C-8102-ADB0-D3A16B15804B}"/>
              </a:ext>
            </a:extLst>
          </p:cNvPr>
          <p:cNvSpPr txBox="1">
            <a:spLocks/>
          </p:cNvSpPr>
          <p:nvPr/>
        </p:nvSpPr>
        <p:spPr>
          <a:xfrm>
            <a:off x="1511559" y="604340"/>
            <a:ext cx="7886700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Enfim, pra que precisamos de estatística?</a:t>
            </a:r>
          </a:p>
          <a:p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62A32-D636-A009-724E-93D900C07F53}"/>
              </a:ext>
            </a:extLst>
          </p:cNvPr>
          <p:cNvSpPr/>
          <p:nvPr/>
        </p:nvSpPr>
        <p:spPr>
          <a:xfrm>
            <a:off x="676892" y="2244473"/>
            <a:ext cx="3538846" cy="33963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7F1F7EB-099B-54EE-222A-1EBDC91A3F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24" t="24997" r="6608" b="26470"/>
          <a:stretch/>
        </p:blipFill>
        <p:spPr>
          <a:xfrm>
            <a:off x="1202799" y="2755690"/>
            <a:ext cx="2422566" cy="235760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F47634-8B1C-6FAA-BFA2-B1BEAE737FD3}"/>
              </a:ext>
            </a:extLst>
          </p:cNvPr>
          <p:cNvSpPr txBox="1"/>
          <p:nvPr/>
        </p:nvSpPr>
        <p:spPr>
          <a:xfrm>
            <a:off x="1693281" y="1822449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População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181297F-38A9-030D-17E9-0CEBE3A13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56" t="24997" r="24713" b="68032"/>
          <a:stretch/>
        </p:blipFill>
        <p:spPr>
          <a:xfrm>
            <a:off x="6913421" y="3352472"/>
            <a:ext cx="344383" cy="3386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9B39B39-4730-AF21-611C-33F197F6B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56" t="46248" r="24560" b="47885"/>
          <a:stretch/>
        </p:blipFill>
        <p:spPr>
          <a:xfrm>
            <a:off x="6899464" y="3832844"/>
            <a:ext cx="356258" cy="28500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1EA16AE-7DFE-D065-2E4C-5C78C1605D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79" t="32395" r="7390" b="60634"/>
          <a:stretch/>
        </p:blipFill>
        <p:spPr>
          <a:xfrm>
            <a:off x="7392405" y="3398431"/>
            <a:ext cx="344383" cy="33862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0873C86-CA9B-7DB7-9D70-00CB83673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183" t="59107" r="16081" b="34783"/>
          <a:stretch/>
        </p:blipFill>
        <p:spPr>
          <a:xfrm>
            <a:off x="7350848" y="4236465"/>
            <a:ext cx="368135" cy="29688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1BC094-1179-9264-739C-CB90215BA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54" t="59739" r="7306" b="33922"/>
          <a:stretch/>
        </p:blipFill>
        <p:spPr>
          <a:xfrm>
            <a:off x="7392405" y="3833160"/>
            <a:ext cx="352869" cy="30796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0EDC842-A2F3-DD66-6A31-5048FF46F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1" t="32703" r="33346" b="60957"/>
          <a:stretch/>
        </p:blipFill>
        <p:spPr>
          <a:xfrm>
            <a:off x="6895508" y="4236465"/>
            <a:ext cx="356258" cy="307966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0325473-34E6-E879-7FA7-5A5A164D2E25}"/>
              </a:ext>
            </a:extLst>
          </p:cNvPr>
          <p:cNvSpPr/>
          <p:nvPr/>
        </p:nvSpPr>
        <p:spPr>
          <a:xfrm>
            <a:off x="6472051" y="3111337"/>
            <a:ext cx="1721922" cy="169817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B5A79F-C4D0-CEB2-14B5-ACBC92A50456}"/>
              </a:ext>
            </a:extLst>
          </p:cNvPr>
          <p:cNvSpPr txBox="1"/>
          <p:nvPr/>
        </p:nvSpPr>
        <p:spPr>
          <a:xfrm>
            <a:off x="6785426" y="2607049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Amostra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A250924A-7E2C-E27A-75AF-71C11C6C5AF4}"/>
              </a:ext>
            </a:extLst>
          </p:cNvPr>
          <p:cNvCxnSpPr/>
          <p:nvPr/>
        </p:nvCxnSpPr>
        <p:spPr>
          <a:xfrm>
            <a:off x="4037606" y="3007159"/>
            <a:ext cx="2648198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6E11BC1-1638-0607-B056-FD53C8FC8945}"/>
              </a:ext>
            </a:extLst>
          </p:cNvPr>
          <p:cNvCxnSpPr>
            <a:cxnSpLocks/>
          </p:cNvCxnSpPr>
          <p:nvPr/>
        </p:nvCxnSpPr>
        <p:spPr>
          <a:xfrm flipH="1">
            <a:off x="4023471" y="4722134"/>
            <a:ext cx="2118334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025FFD6-E1E6-C8DF-F1E5-69E4A9F27E96}"/>
              </a:ext>
            </a:extLst>
          </p:cNvPr>
          <p:cNvSpPr txBox="1"/>
          <p:nvPr/>
        </p:nvSpPr>
        <p:spPr>
          <a:xfrm>
            <a:off x="4425978" y="4248832"/>
            <a:ext cx="13324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INFERÊNCIA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1F32689-B87E-76E1-B046-86607507B499}"/>
              </a:ext>
            </a:extLst>
          </p:cNvPr>
          <p:cNvSpPr txBox="1"/>
          <p:nvPr/>
        </p:nvSpPr>
        <p:spPr>
          <a:xfrm>
            <a:off x="4492794" y="2551798"/>
            <a:ext cx="16353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AMOSTRAGEM</a:t>
            </a:r>
          </a:p>
        </p:txBody>
      </p:sp>
    </p:spTree>
    <p:extLst>
      <p:ext uri="{BB962C8B-B14F-4D97-AF65-F5344CB8AC3E}">
        <p14:creationId xmlns:p14="http://schemas.microsoft.com/office/powerpoint/2010/main" val="3370361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40441A8-4B80-BFE0-688C-E8330C4E2133}"/>
              </a:ext>
            </a:extLst>
          </p:cNvPr>
          <p:cNvSpPr txBox="1">
            <a:spLocks/>
          </p:cNvSpPr>
          <p:nvPr/>
        </p:nvSpPr>
        <p:spPr>
          <a:xfrm>
            <a:off x="1511559" y="461420"/>
            <a:ext cx="7886700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Pseudoréplica</a:t>
            </a:r>
            <a:r>
              <a:rPr lang="pt-BR" sz="32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GB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B7225A-97A6-F290-69DA-65A0E2D50D5F}"/>
              </a:ext>
            </a:extLst>
          </p:cNvPr>
          <p:cNvSpPr txBox="1"/>
          <p:nvPr/>
        </p:nvSpPr>
        <p:spPr>
          <a:xfrm>
            <a:off x="1511559" y="1469290"/>
            <a:ext cx="3076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RÉPLICA </a:t>
            </a:r>
            <a:r>
              <a:rPr lang="pt-B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PSEUDORÉPLICA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1ED34E-3B1A-82C8-4FFF-3E30E0D85E43}"/>
              </a:ext>
            </a:extLst>
          </p:cNvPr>
          <p:cNvSpPr txBox="1"/>
          <p:nvPr/>
        </p:nvSpPr>
        <p:spPr>
          <a:xfrm>
            <a:off x="1614673" y="2182799"/>
            <a:ext cx="735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Réplicas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 de unidades amostrais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observações independentes </a:t>
            </a: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2571CA-E328-38F8-487D-C5E9CE49A826}"/>
              </a:ext>
            </a:extLst>
          </p:cNvPr>
          <p:cNvSpPr txBox="1"/>
          <p:nvPr/>
        </p:nvSpPr>
        <p:spPr>
          <a:xfrm>
            <a:off x="1697800" y="4034783"/>
            <a:ext cx="6971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Quando uma observação não vem com uma informação completamente nova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não fornecer mais informações... </a:t>
            </a:r>
          </a:p>
          <a:p>
            <a:pPr algn="just"/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algn="just"/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algn="ctr"/>
            <a:r>
              <a:rPr lang="pt-B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PSEUDORÉPLICA</a:t>
            </a:r>
          </a:p>
        </p:txBody>
      </p:sp>
    </p:spTree>
    <p:extLst>
      <p:ext uri="{BB962C8B-B14F-4D97-AF65-F5344CB8AC3E}">
        <p14:creationId xmlns:p14="http://schemas.microsoft.com/office/powerpoint/2010/main" val="1541100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6EF3BB-B9B1-17E1-D70D-2DA383B99663}"/>
              </a:ext>
            </a:extLst>
          </p:cNvPr>
          <p:cNvSpPr txBox="1"/>
          <p:nvPr/>
        </p:nvSpPr>
        <p:spPr>
          <a:xfrm>
            <a:off x="1692233" y="1479970"/>
            <a:ext cx="7261761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 Contexto:</a:t>
            </a:r>
          </a:p>
          <a:p>
            <a:pPr algn="just"/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7288" algn="just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botânico está interessado em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descrever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estrutura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morfológica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externa de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folhas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determinada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espécie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x, com o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objetivo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obter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informações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identificação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compreensão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mecanismos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sobrevivência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desta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espécie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28242A-7A59-A620-662C-D3A900925E8E}"/>
              </a:ext>
            </a:extLst>
          </p:cNvPr>
          <p:cNvSpPr txBox="1"/>
          <p:nvPr/>
        </p:nvSpPr>
        <p:spPr>
          <a:xfrm>
            <a:off x="755779" y="560671"/>
            <a:ext cx="5047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PROBLEMA HIPÓTETICO 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561615-D4D3-2EE3-E395-1E7036D28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4673574" y="4570705"/>
            <a:ext cx="1820317" cy="20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2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8D1C18F-BDE2-9CC0-8E38-D1C291A657C8}"/>
              </a:ext>
            </a:extLst>
          </p:cNvPr>
          <p:cNvSpPr txBox="1">
            <a:spLocks/>
          </p:cNvSpPr>
          <p:nvPr/>
        </p:nvSpPr>
        <p:spPr>
          <a:xfrm>
            <a:off x="1511559" y="487964"/>
            <a:ext cx="7886700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Correlação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causa?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3CDF5F-ACD5-C884-29D4-20657C67AE0D}"/>
              </a:ext>
            </a:extLst>
          </p:cNvPr>
          <p:cNvSpPr txBox="1">
            <a:spLocks/>
          </p:cNvSpPr>
          <p:nvPr/>
        </p:nvSpPr>
        <p:spPr>
          <a:xfrm>
            <a:off x="1637775" y="1300403"/>
            <a:ext cx="7886700" cy="32635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 err="1"/>
              <a:t>Correlação</a:t>
            </a:r>
            <a:r>
              <a:rPr lang="en-GB" sz="2000" dirty="0"/>
              <a:t> ≠ Causa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BDDD44-02A3-8EBC-92DB-2D029B298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75" y="1835317"/>
            <a:ext cx="5508566" cy="490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Logo, icon&#10;&#10;Description automatically generated">
            <a:extLst>
              <a:ext uri="{FF2B5EF4-FFF2-40B4-BE49-F238E27FC236}">
                <a16:creationId xmlns:a16="http://schemas.microsoft.com/office/drawing/2014/main" id="{E099254F-DD5A-6B9E-F128-481688197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85" y="5629811"/>
            <a:ext cx="1014484" cy="109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60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BC52989-81A9-E0B3-7725-DE7C8814E050}"/>
              </a:ext>
            </a:extLst>
          </p:cNvPr>
          <p:cNvSpPr txBox="1">
            <a:spLocks noChangeArrowheads="1"/>
          </p:cNvSpPr>
          <p:nvPr/>
        </p:nvSpPr>
        <p:spPr>
          <a:xfrm>
            <a:off x="1512385" y="1027658"/>
            <a:ext cx="7243971" cy="4036219"/>
          </a:xfrm>
          <a:prstGeom prst="rect">
            <a:avLst/>
          </a:prstGeom>
          <a:ln/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7288" algn="just"/>
            <a:endParaRPr lang="en-US" alt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7288" algn="just"/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Pergunta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: O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tamanho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das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folhas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variável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importante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identificar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espécie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x?</a:t>
            </a:r>
          </a:p>
          <a:p>
            <a:pPr marL="627288" algn="just">
              <a:buFont typeface="Arial"/>
              <a:buBlip>
                <a:blip r:embed="rId4"/>
              </a:buBlip>
            </a:pPr>
            <a:endParaRPr lang="en-US" alt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7288" algn="just"/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Ajude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pesquisador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a responder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esta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pergunta</a:t>
            </a:r>
            <a:r>
              <a:rPr lang="en-US" alt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D5D8AB-0A5F-D6C4-D971-B65318AFF3C8}"/>
              </a:ext>
            </a:extLst>
          </p:cNvPr>
          <p:cNvSpPr>
            <a:spLocks/>
          </p:cNvSpPr>
          <p:nvPr/>
        </p:nvSpPr>
        <p:spPr bwMode="auto">
          <a:xfrm>
            <a:off x="2727728" y="5753010"/>
            <a:ext cx="5256107" cy="68853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>
            <a:lvl1pPr marL="434975" indent="-434975"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1pPr>
            <a:lvl2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2pPr>
            <a:lvl3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3pPr>
            <a:lvl4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4pPr>
            <a:lvl5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9pPr>
          </a:lstStyle>
          <a:p>
            <a:pPr algn="just">
              <a:spcBef>
                <a:spcPts val="2109"/>
              </a:spcBef>
              <a:buSzPct val="66000"/>
              <a:buBlip>
                <a:blip r:embed="rId4"/>
              </a:buBlip>
            </a:pPr>
            <a:r>
              <a:rPr lang="en-US" altLang="pt-BR" sz="2531" b="1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Utilize 5 </a:t>
            </a:r>
            <a:r>
              <a:rPr lang="en-US" altLang="pt-BR" sz="2531" b="1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réplicas</a:t>
            </a:r>
            <a:r>
              <a:rPr lang="en-US" altLang="pt-BR" sz="2531" b="1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</a:t>
            </a:r>
            <a:r>
              <a:rPr lang="en-US" altLang="pt-BR" sz="2531" b="1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ou</a:t>
            </a:r>
            <a:r>
              <a:rPr lang="en-US" altLang="pt-BR" sz="2531" b="1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</a:t>
            </a:r>
            <a:r>
              <a:rPr lang="en-US" altLang="pt-BR" sz="2531" b="1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repetições</a:t>
            </a:r>
            <a:r>
              <a:rPr lang="en-US" altLang="pt-BR" sz="2531" b="1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717863-EBED-ED84-0E27-8EAA6F5927BA}"/>
              </a:ext>
            </a:extLst>
          </p:cNvPr>
          <p:cNvSpPr txBox="1"/>
          <p:nvPr/>
        </p:nvSpPr>
        <p:spPr>
          <a:xfrm>
            <a:off x="601400" y="552938"/>
            <a:ext cx="5047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EXEMPLO HIPÓTETICO 1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A580C5D-3CE2-28F6-22F7-55131B010B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70" t="27378" r="5539" b="13088"/>
          <a:stretch/>
        </p:blipFill>
        <p:spPr>
          <a:xfrm>
            <a:off x="423270" y="4077787"/>
            <a:ext cx="1820317" cy="20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9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AB94061-DD30-63E5-14A7-19C996FDC74A}"/>
              </a:ext>
            </a:extLst>
          </p:cNvPr>
          <p:cNvSpPr>
            <a:spLocks/>
          </p:cNvSpPr>
          <p:nvPr/>
        </p:nvSpPr>
        <p:spPr bwMode="auto">
          <a:xfrm>
            <a:off x="2043835" y="1257477"/>
            <a:ext cx="6509742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1pPr>
            <a:lvl2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2pPr>
            <a:lvl3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3pPr>
            <a:lvl4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4pPr>
            <a:lvl5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9pPr>
          </a:lstStyle>
          <a:p>
            <a:pPr algn="ctr"/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Quem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</a:t>
            </a:r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coletou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as </a:t>
            </a:r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folhas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</a:t>
            </a:r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em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um </a:t>
            </a:r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único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</a:t>
            </a:r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indivíduo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B9CDFE4-D3D7-8DD5-DF5F-070E18F28946}"/>
              </a:ext>
            </a:extLst>
          </p:cNvPr>
          <p:cNvSpPr>
            <a:spLocks/>
          </p:cNvSpPr>
          <p:nvPr/>
        </p:nvSpPr>
        <p:spPr bwMode="auto">
          <a:xfrm>
            <a:off x="2828531" y="5025806"/>
            <a:ext cx="6018610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1pPr>
            <a:lvl2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2pPr>
            <a:lvl3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3pPr>
            <a:lvl4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4pPr>
            <a:lvl5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9pPr>
          </a:lstStyle>
          <a:p>
            <a:pPr algn="ctr"/>
            <a:r>
              <a:rPr lang="en-US" altLang="pt-BR" sz="2953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Quem coletou uma folha em cinco indivíduos?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F680E3C2-278C-1F1F-3BD2-60DD4292121C}"/>
              </a:ext>
            </a:extLst>
          </p:cNvPr>
          <p:cNvSpPr>
            <a:spLocks/>
          </p:cNvSpPr>
          <p:nvPr/>
        </p:nvSpPr>
        <p:spPr bwMode="auto">
          <a:xfrm>
            <a:off x="2176663" y="3388352"/>
            <a:ext cx="6509743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1pPr>
            <a:lvl2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2pPr>
            <a:lvl3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3pPr>
            <a:lvl4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4pPr>
            <a:lvl5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9pPr>
          </a:lstStyle>
          <a:p>
            <a:pPr algn="ctr"/>
            <a:r>
              <a:rPr lang="en-US" altLang="pt-BR" sz="2953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Quem coletou as cinco “réplicas” em um indivíduo?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020D02A-13A6-0E36-0ACD-57E3F8378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444304" y="1163902"/>
            <a:ext cx="1387502" cy="159388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81CB584-DD6D-13DE-94D5-F158BC6BFE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421912" y="3034610"/>
            <a:ext cx="1387503" cy="159388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AA5361F-629B-9A8B-0FDE-F0E37EE7F7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296859" y="4922877"/>
            <a:ext cx="671359" cy="77122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5E5BC56-5A59-CDCC-E701-7B2BEEF3C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1077052" y="4963671"/>
            <a:ext cx="671359" cy="77122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24BE729-5849-5A6F-010C-2C4F9F8361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1917253" y="4922877"/>
            <a:ext cx="671359" cy="77122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7B40067-7CBA-116B-5854-65E53A684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296858" y="5890439"/>
            <a:ext cx="671359" cy="77122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5018B74-C0C2-38BB-D035-CC2A59015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1111871" y="5863367"/>
            <a:ext cx="671359" cy="7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Rectangle 7">
            <a:extLst>
              <a:ext uri="{FF2B5EF4-FFF2-40B4-BE49-F238E27FC236}">
                <a16:creationId xmlns:a16="http://schemas.microsoft.com/office/drawing/2014/main" id="{1D058CA3-497C-3725-23B6-B587808FB935}"/>
              </a:ext>
            </a:extLst>
          </p:cNvPr>
          <p:cNvSpPr>
            <a:spLocks/>
          </p:cNvSpPr>
          <p:nvPr/>
        </p:nvSpPr>
        <p:spPr bwMode="auto">
          <a:xfrm>
            <a:off x="2840406" y="2665238"/>
            <a:ext cx="6018610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1pPr>
            <a:lvl2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2pPr>
            <a:lvl3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3pPr>
            <a:lvl4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4pPr>
            <a:lvl5pPr algn="l"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panose="03050602040202020205" pitchFamily="66" charset="77"/>
              </a:defRPr>
            </a:lvl9pPr>
          </a:lstStyle>
          <a:p>
            <a:pPr algn="ctr"/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Quem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</a:t>
            </a:r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coletou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</a:t>
            </a:r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cinco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</a:t>
            </a:r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folhas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</a:t>
            </a:r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em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</a:t>
            </a:r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cinco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 </a:t>
            </a:r>
            <a:r>
              <a:rPr lang="en-US" altLang="pt-BR" sz="2953" dirty="0" err="1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indivíduos</a:t>
            </a:r>
            <a:r>
              <a:rPr lang="en-US" altLang="pt-BR" sz="2953" dirty="0">
                <a:latin typeface="Calibri" panose="020F0502020204030204" pitchFamily="34" charset="0"/>
                <a:ea typeface="Chalkboard" panose="03050602040202020205" pitchFamily="66" charset="77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F83FA36-220D-49D4-6246-92260BE32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249913" y="2524062"/>
            <a:ext cx="671359" cy="771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780C3E-3544-0F26-A8BE-B09149AB59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1030106" y="2564856"/>
            <a:ext cx="671359" cy="77122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86C122-FFF1-3F43-2470-695EAFB3B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1870307" y="2524062"/>
            <a:ext cx="671359" cy="77122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35E47F0-B2C8-E819-CD27-50FEDD832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249912" y="3491624"/>
            <a:ext cx="671359" cy="77122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FF70E35-4F25-DEAC-7DDF-9F840430C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378" r="5539" b="13088"/>
          <a:stretch/>
        </p:blipFill>
        <p:spPr>
          <a:xfrm>
            <a:off x="1064925" y="3464552"/>
            <a:ext cx="671359" cy="7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9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F6D21D-49F6-F147-8710-1EA048D31325}"/>
              </a:ext>
            </a:extLst>
          </p:cNvPr>
          <p:cNvSpPr txBox="1"/>
          <p:nvPr/>
        </p:nvSpPr>
        <p:spPr>
          <a:xfrm>
            <a:off x="1774134" y="2351927"/>
            <a:ext cx="678663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Pergunta</a:t>
            </a:r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algn="just"/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sucesso (performance) das espécies em uma determinada localidade pode ser determinado por sua superfície foliar?</a:t>
            </a:r>
          </a:p>
          <a:p>
            <a:pPr algn="just"/>
            <a:endParaRPr lang="pt-BR" sz="28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Hipótese</a:t>
            </a:r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algn="just"/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Trabalhar com os alunos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B8BBAE6-D237-047E-4A76-E5357F32F9C4}"/>
              </a:ext>
            </a:extLst>
          </p:cNvPr>
          <p:cNvSpPr txBox="1">
            <a:spLocks/>
          </p:cNvSpPr>
          <p:nvPr/>
        </p:nvSpPr>
        <p:spPr>
          <a:xfrm>
            <a:off x="960440" y="1026364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SUPERFÍCIE FOLIAR E ECOLOGIA DE COMUNIDADES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63813C-5985-2325-0CA8-396401552D5C}"/>
              </a:ext>
            </a:extLst>
          </p:cNvPr>
          <p:cNvSpPr txBox="1"/>
          <p:nvPr/>
        </p:nvSpPr>
        <p:spPr>
          <a:xfrm>
            <a:off x="1092507" y="50314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PROBLEMA HIPÓTETICO</a:t>
            </a:r>
          </a:p>
        </p:txBody>
      </p:sp>
    </p:spTree>
    <p:extLst>
      <p:ext uri="{BB962C8B-B14F-4D97-AF65-F5344CB8AC3E}">
        <p14:creationId xmlns:p14="http://schemas.microsoft.com/office/powerpoint/2010/main" val="1744839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2347F40-7D30-CD0F-DECC-AE5F6B39F832}"/>
              </a:ext>
            </a:extLst>
          </p:cNvPr>
          <p:cNvSpPr txBox="1">
            <a:spLocks/>
          </p:cNvSpPr>
          <p:nvPr/>
        </p:nvSpPr>
        <p:spPr>
          <a:xfrm>
            <a:off x="1614301" y="1163902"/>
            <a:ext cx="7886700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Exercício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898DBD-2EE3-7140-8A1A-10E7B1AD0F55}"/>
              </a:ext>
            </a:extLst>
          </p:cNvPr>
          <p:cNvSpPr txBox="1"/>
          <p:nvPr/>
        </p:nvSpPr>
        <p:spPr>
          <a:xfrm>
            <a:off x="1614300" y="2044005"/>
            <a:ext cx="7351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biólogo (vocês) está interessado em testar se </a:t>
            </a:r>
            <a:r>
              <a:rPr lang="pt-BR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duas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espécies de plantas apresentam áreas foliares diferentes.</a:t>
            </a: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6" name="Picture 4" descr="Conjunto de folhas verdes de design plano">
            <a:extLst>
              <a:ext uri="{FF2B5EF4-FFF2-40B4-BE49-F238E27FC236}">
                <a16:creationId xmlns:a16="http://schemas.microsoft.com/office/drawing/2014/main" id="{61C4D239-35B8-DB24-170D-CE747B82F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3" b="66839"/>
          <a:stretch/>
        </p:blipFill>
        <p:spPr bwMode="auto">
          <a:xfrm>
            <a:off x="3508696" y="3369568"/>
            <a:ext cx="3563522" cy="246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E52E8F4-EDF4-F104-8435-5D38738C7F87}"/>
              </a:ext>
            </a:extLst>
          </p:cNvPr>
          <p:cNvSpPr txBox="1"/>
          <p:nvPr/>
        </p:nvSpPr>
        <p:spPr>
          <a:xfrm>
            <a:off x="4267108" y="336963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D9169D-3011-1D17-922B-215B2BE066D3}"/>
              </a:ext>
            </a:extLst>
          </p:cNvPr>
          <p:cNvSpPr txBox="1"/>
          <p:nvPr/>
        </p:nvSpPr>
        <p:spPr>
          <a:xfrm>
            <a:off x="6034552" y="335339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238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8D1C18F-BDE2-9CC0-8E38-D1C291A657C8}"/>
              </a:ext>
            </a:extLst>
          </p:cNvPr>
          <p:cNvSpPr txBox="1">
            <a:spLocks/>
          </p:cNvSpPr>
          <p:nvPr/>
        </p:nvSpPr>
        <p:spPr>
          <a:xfrm>
            <a:off x="1511559" y="487964"/>
            <a:ext cx="7886700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Correlação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causa?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3CDF5F-ACD5-C884-29D4-20657C67AE0D}"/>
              </a:ext>
            </a:extLst>
          </p:cNvPr>
          <p:cNvSpPr txBox="1">
            <a:spLocks/>
          </p:cNvSpPr>
          <p:nvPr/>
        </p:nvSpPr>
        <p:spPr>
          <a:xfrm>
            <a:off x="1637775" y="1300403"/>
            <a:ext cx="7886700" cy="32635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 err="1"/>
              <a:t>Correlação</a:t>
            </a:r>
            <a:r>
              <a:rPr lang="en-GB" sz="2000" dirty="0"/>
              <a:t> ≠ Causa</a:t>
            </a:r>
          </a:p>
        </p:txBody>
      </p:sp>
      <p:pic>
        <p:nvPicPr>
          <p:cNvPr id="12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ED9658-AE19-1A11-D28A-6F14FA98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388" y="4622117"/>
            <a:ext cx="3925615" cy="92295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89869-497A-88E1-9DC7-0E914193F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587" y="3940459"/>
            <a:ext cx="1394352" cy="923676"/>
          </a:xfrm>
          <a:prstGeom prst="rect">
            <a:avLst/>
          </a:prstGeom>
        </p:spPr>
      </p:pic>
      <p:pic>
        <p:nvPicPr>
          <p:cNvPr id="5" name="Picture 9" descr="Logo, icon&#10;&#10;Description automatically generated">
            <a:extLst>
              <a:ext uri="{FF2B5EF4-FFF2-40B4-BE49-F238E27FC236}">
                <a16:creationId xmlns:a16="http://schemas.microsoft.com/office/drawing/2014/main" id="{C9410720-876D-92F0-5F73-A5EA7DD0E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85" y="5629811"/>
            <a:ext cx="1014484" cy="109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8D1C18F-BDE2-9CC0-8E38-D1C291A657C8}"/>
              </a:ext>
            </a:extLst>
          </p:cNvPr>
          <p:cNvSpPr txBox="1">
            <a:spLocks/>
          </p:cNvSpPr>
          <p:nvPr/>
        </p:nvSpPr>
        <p:spPr>
          <a:xfrm>
            <a:off x="1511559" y="487964"/>
            <a:ext cx="7886700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Correlação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causa?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3CDF5F-ACD5-C884-29D4-20657C67AE0D}"/>
              </a:ext>
            </a:extLst>
          </p:cNvPr>
          <p:cNvSpPr txBox="1">
            <a:spLocks/>
          </p:cNvSpPr>
          <p:nvPr/>
        </p:nvSpPr>
        <p:spPr>
          <a:xfrm>
            <a:off x="1637775" y="1300403"/>
            <a:ext cx="7886700" cy="32635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 err="1"/>
              <a:t>Correlação</a:t>
            </a:r>
            <a:r>
              <a:rPr lang="en-GB" sz="2000" dirty="0"/>
              <a:t> ≠ Causa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2FED85A-7B64-4399-500C-6024910B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676" y="1496127"/>
            <a:ext cx="5300717" cy="4110989"/>
          </a:xfrm>
          <a:prstGeom prst="rect">
            <a:avLst/>
          </a:prstGeom>
        </p:spPr>
      </p:pic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069DF0-8F47-4B77-EC26-469CB166B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42" y="4701729"/>
            <a:ext cx="3925615" cy="922955"/>
          </a:xfrm>
          <a:prstGeom prst="rect">
            <a:avLst/>
          </a:prstGeom>
        </p:spPr>
      </p:pic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0949E4-ABA2-A581-54D3-A4CCD9398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125" y="2496227"/>
            <a:ext cx="3873062" cy="2364787"/>
          </a:xfrm>
          <a:prstGeom prst="rect">
            <a:avLst/>
          </a:prstGeom>
        </p:spPr>
      </p:pic>
      <p:pic>
        <p:nvPicPr>
          <p:cNvPr id="5" name="Picture 9" descr="Logo, icon&#10;&#10;Description automatically generated">
            <a:extLst>
              <a:ext uri="{FF2B5EF4-FFF2-40B4-BE49-F238E27FC236}">
                <a16:creationId xmlns:a16="http://schemas.microsoft.com/office/drawing/2014/main" id="{F4D42BA2-FBCD-E983-59EB-B3ADCA1E0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85" y="5629811"/>
            <a:ext cx="1014484" cy="1091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710B01-57EE-F87E-16DA-FDC64DB4A9CB}"/>
              </a:ext>
            </a:extLst>
          </p:cNvPr>
          <p:cNvSpPr txBox="1"/>
          <p:nvPr/>
        </p:nvSpPr>
        <p:spPr>
          <a:xfrm>
            <a:off x="5284953" y="6647597"/>
            <a:ext cx="398287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 dirty="0" err="1"/>
              <a:t>Exemplo</a:t>
            </a:r>
            <a:r>
              <a:rPr lang="en-GB" sz="800" dirty="0"/>
              <a:t> real </a:t>
            </a:r>
            <a:r>
              <a:rPr lang="en-GB" sz="800" dirty="0" err="1"/>
              <a:t>em</a:t>
            </a:r>
            <a:r>
              <a:rPr lang="en-GB" sz="800" dirty="0"/>
              <a:t>: Eisemann et al. 2019: </a:t>
            </a:r>
            <a:r>
              <a:rPr lang="en-GB" sz="800" dirty="0">
                <a:solidFill>
                  <a:srgbClr val="282828"/>
                </a:solidFill>
                <a:highlight>
                  <a:srgbClr val="F7F7F7"/>
                </a:highlight>
              </a:rPr>
              <a:t> </a:t>
            </a:r>
            <a:r>
              <a:rPr lang="en-GB" sz="800" dirty="0">
                <a:solidFill>
                  <a:srgbClr val="282828"/>
                </a:solidFill>
                <a:highlight>
                  <a:srgbClr val="F7F7F7"/>
                </a:highlight>
                <a:hlinkClick r:id="rId8"/>
              </a:rPr>
              <a:t>https://doi.org/10.3389/fmars.2019.00414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11853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ED9747C-D242-D151-038D-E9F40E2EAC18}"/>
              </a:ext>
            </a:extLst>
          </p:cNvPr>
          <p:cNvSpPr txBox="1">
            <a:spLocks/>
          </p:cNvSpPr>
          <p:nvPr/>
        </p:nvSpPr>
        <p:spPr>
          <a:xfrm>
            <a:off x="-364308" y="356425"/>
            <a:ext cx="78867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b="1" dirty="0">
                <a:latin typeface="Calibri"/>
                <a:cs typeface="Calibri"/>
              </a:rPr>
              <a:t>Método </a:t>
            </a:r>
            <a:r>
              <a:rPr lang="en-GB" sz="3600" b="1" dirty="0" err="1">
                <a:latin typeface="Calibri"/>
                <a:cs typeface="Calibri"/>
              </a:rPr>
              <a:t>científico</a:t>
            </a:r>
            <a:r>
              <a:rPr lang="en-GB" sz="3600" b="1" dirty="0">
                <a:latin typeface="Calibri"/>
                <a:cs typeface="Calibri"/>
              </a:rPr>
              <a:t> </a:t>
            </a:r>
            <a:endParaRPr lang="en-GB" sz="3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Método científico">
            <a:extLst>
              <a:ext uri="{FF2B5EF4-FFF2-40B4-BE49-F238E27FC236}">
                <a16:creationId xmlns:a16="http://schemas.microsoft.com/office/drawing/2014/main" id="{0F8F35DA-2B3A-7650-3474-D27A3B38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948" y="1163902"/>
            <a:ext cx="5581403" cy="558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Logo, icon&#10;&#10;Description automatically generated">
            <a:extLst>
              <a:ext uri="{FF2B5EF4-FFF2-40B4-BE49-F238E27FC236}">
                <a16:creationId xmlns:a16="http://schemas.microsoft.com/office/drawing/2014/main" id="{C1AAA97E-1545-7AFD-F3D9-29D1B3CCB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85" y="5629811"/>
            <a:ext cx="1014484" cy="10916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ED9747C-D242-D151-038D-E9F40E2EAC18}"/>
              </a:ext>
            </a:extLst>
          </p:cNvPr>
          <p:cNvSpPr txBox="1">
            <a:spLocks/>
          </p:cNvSpPr>
          <p:nvPr/>
        </p:nvSpPr>
        <p:spPr>
          <a:xfrm>
            <a:off x="-364308" y="356425"/>
            <a:ext cx="78867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b="1" dirty="0">
                <a:latin typeface="Calibri"/>
                <a:cs typeface="Calibri"/>
              </a:rPr>
              <a:t>Método </a:t>
            </a:r>
            <a:r>
              <a:rPr lang="en-GB" sz="3600" b="1" dirty="0" err="1">
                <a:latin typeface="Calibri"/>
                <a:cs typeface="Calibri"/>
              </a:rPr>
              <a:t>científico</a:t>
            </a:r>
            <a:r>
              <a:rPr lang="en-GB" sz="3600" b="1" dirty="0">
                <a:latin typeface="Calibri"/>
                <a:cs typeface="Calibri"/>
              </a:rPr>
              <a:t> </a:t>
            </a:r>
            <a:endParaRPr lang="en-GB" sz="3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9" descr="Logo, icon&#10;&#10;Description automatically generated">
            <a:extLst>
              <a:ext uri="{FF2B5EF4-FFF2-40B4-BE49-F238E27FC236}">
                <a16:creationId xmlns:a16="http://schemas.microsoft.com/office/drawing/2014/main" id="{C1AAA97E-1545-7AFD-F3D9-29D1B3CCB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5" y="5629811"/>
            <a:ext cx="1014484" cy="1091603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BA3F582B-4000-E767-8040-E1D70484A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280" y="2158240"/>
            <a:ext cx="7315200" cy="38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3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1E049A94-5B4C-8102-ADB0-D3A16B15804B}"/>
              </a:ext>
            </a:extLst>
          </p:cNvPr>
          <p:cNvSpPr txBox="1">
            <a:spLocks/>
          </p:cNvSpPr>
          <p:nvPr/>
        </p:nvSpPr>
        <p:spPr>
          <a:xfrm>
            <a:off x="1511559" y="604340"/>
            <a:ext cx="7886700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Delineamento amostral e análise de dados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9" descr="Logo, icon&#10;&#10;Description automatically generated">
            <a:extLst>
              <a:ext uri="{FF2B5EF4-FFF2-40B4-BE49-F238E27FC236}">
                <a16:creationId xmlns:a16="http://schemas.microsoft.com/office/drawing/2014/main" id="{9375430D-3A33-21CB-C768-48D3B0E6C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5" y="5629811"/>
            <a:ext cx="1014484" cy="10916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973E5C-B4C6-887E-6AEE-BB6091ACB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830" y="1805606"/>
            <a:ext cx="5499326" cy="45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DEABDB17-895F-E247-28F9-7BC3876FD89E}"/>
              </a:ext>
            </a:extLst>
          </p:cNvPr>
          <p:cNvSpPr txBox="1">
            <a:spLocks/>
          </p:cNvSpPr>
          <p:nvPr/>
        </p:nvSpPr>
        <p:spPr>
          <a:xfrm>
            <a:off x="446768" y="307270"/>
            <a:ext cx="7886700" cy="1325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Calibri"/>
                <a:cs typeface="Calibri"/>
              </a:rPr>
              <a:t>PROBLEMA HIPÓTETICO</a:t>
            </a:r>
          </a:p>
          <a:p>
            <a:pPr algn="ctr"/>
            <a:r>
              <a:rPr lang="en-GB" sz="2000" b="1" dirty="0">
                <a:latin typeface="Calibri"/>
                <a:cs typeface="Calibri"/>
              </a:rPr>
              <a:t>(</a:t>
            </a:r>
            <a:r>
              <a:rPr lang="pt-BR" sz="2000" b="1" dirty="0">
                <a:latin typeface="Calibri"/>
                <a:cs typeface="Calibri"/>
              </a:rPr>
              <a:t>SUPERFÍCIE FOLIAR E ECOLOGIA DE COMUNIDADES)</a:t>
            </a:r>
            <a:endParaRPr lang="en-GB" sz="2000" dirty="0">
              <a:latin typeface="Calibri"/>
              <a:cs typeface="Calibri"/>
            </a:endParaRPr>
          </a:p>
        </p:txBody>
      </p:sp>
      <p:pic>
        <p:nvPicPr>
          <p:cNvPr id="9" name="Picture 9" descr="Logo, icon&#10;&#10;Description automatically generated">
            <a:extLst>
              <a:ext uri="{FF2B5EF4-FFF2-40B4-BE49-F238E27FC236}">
                <a16:creationId xmlns:a16="http://schemas.microsoft.com/office/drawing/2014/main" id="{7F47FF0A-6E8C-2D6B-831C-90185E3F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5" y="5629811"/>
            <a:ext cx="1014484" cy="10916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7FC765-C32F-426D-7E1A-B0799B922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369" y="1113926"/>
            <a:ext cx="6226638" cy="16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1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5400000">
            <a:off x="-2673222" y="2673221"/>
            <a:ext cx="6858002" cy="151155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94" y="319852"/>
            <a:ext cx="1597246" cy="56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"/>
          <p:cNvCxnSpPr/>
          <p:nvPr/>
        </p:nvCxnSpPr>
        <p:spPr>
          <a:xfrm rot="10800000">
            <a:off x="1511559" y="1026365"/>
            <a:ext cx="7557797" cy="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DEABDB17-895F-E247-28F9-7BC3876FD89E}"/>
              </a:ext>
            </a:extLst>
          </p:cNvPr>
          <p:cNvSpPr txBox="1">
            <a:spLocks/>
          </p:cNvSpPr>
          <p:nvPr/>
        </p:nvSpPr>
        <p:spPr>
          <a:xfrm>
            <a:off x="446768" y="307270"/>
            <a:ext cx="7886700" cy="1325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Calibri"/>
                <a:cs typeface="Calibri"/>
              </a:rPr>
              <a:t>PROBLEMA HIPÓTETICO</a:t>
            </a:r>
          </a:p>
          <a:p>
            <a:pPr algn="ctr"/>
            <a:r>
              <a:rPr lang="en-GB" sz="2000" b="1" dirty="0">
                <a:latin typeface="Calibri"/>
                <a:cs typeface="Calibri"/>
              </a:rPr>
              <a:t>(</a:t>
            </a:r>
            <a:r>
              <a:rPr lang="pt-BR" sz="2000" b="1" dirty="0">
                <a:latin typeface="Calibri"/>
                <a:cs typeface="Calibri"/>
              </a:rPr>
              <a:t>SUPERFÍCIE FOLIAR E ECOLOGIA DE COMUNIDADES)</a:t>
            </a:r>
            <a:endParaRPr lang="en-GB" sz="2000" dirty="0">
              <a:latin typeface="Calibri"/>
              <a:cs typeface="Calibri"/>
            </a:endParaRPr>
          </a:p>
        </p:txBody>
      </p:sp>
      <p:pic>
        <p:nvPicPr>
          <p:cNvPr id="9" name="Picture 9" descr="Logo, icon&#10;&#10;Description automatically generated">
            <a:extLst>
              <a:ext uri="{FF2B5EF4-FFF2-40B4-BE49-F238E27FC236}">
                <a16:creationId xmlns:a16="http://schemas.microsoft.com/office/drawing/2014/main" id="{7F47FF0A-6E8C-2D6B-831C-90185E3F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5" y="5629811"/>
            <a:ext cx="1014484" cy="10916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7FC765-C32F-426D-7E1A-B0799B922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369" y="1113926"/>
            <a:ext cx="6226638" cy="169553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C7C6299-C14D-7563-E8BA-890E688ED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371" y="1089275"/>
            <a:ext cx="6226637" cy="25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349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538</Words>
  <Application>Microsoft Office PowerPoint</Application>
  <PresentationFormat>Apresentação na tela (4:3)</PresentationFormat>
  <Paragraphs>85</Paragraphs>
  <Slides>24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7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</vt:lpstr>
      <vt:lpstr>Apresentação do PowerPoint</vt:lpstr>
      <vt:lpstr>30 min!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Joelcio</dc:creator>
  <cp:lastModifiedBy>Gabriel Santos</cp:lastModifiedBy>
  <cp:revision>512</cp:revision>
  <dcterms:created xsi:type="dcterms:W3CDTF">2023-04-07T18:44:36Z</dcterms:created>
  <dcterms:modified xsi:type="dcterms:W3CDTF">2023-04-16T10:50:28Z</dcterms:modified>
</cp:coreProperties>
</file>